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7" r:id="rId5"/>
    <p:sldMasterId id="2147483665" r:id="rId6"/>
  </p:sldMasterIdLst>
  <p:notesMasterIdLst>
    <p:notesMasterId r:id="rId13"/>
  </p:notesMasterIdLst>
  <p:handoutMasterIdLst>
    <p:handoutMasterId r:id="rId14"/>
  </p:handoutMasterIdLst>
  <p:sldIdLst>
    <p:sldId id="256" r:id="rId7"/>
    <p:sldId id="257" r:id="rId8"/>
    <p:sldId id="258" r:id="rId9"/>
    <p:sldId id="259" r:id="rId10"/>
    <p:sldId id="263" r:id="rId11"/>
    <p:sldId id="261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lena Matusiak | Łukasiewicz – ŁIT" initials="MM|Ł–Ł" lastIdx="16" clrIdx="0">
    <p:extLst>
      <p:ext uri="{19B8F6BF-5375-455C-9EA6-DF929625EA0E}">
        <p15:presenceInfo xmlns:p15="http://schemas.microsoft.com/office/powerpoint/2012/main" userId="S::milena.matusiak@lit.lukasiewicz.gov.pl::cbbed810-f287-48b5-9384-7abc3c636a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AF30"/>
    <a:srgbClr val="44D62C"/>
    <a:srgbClr val="000000"/>
    <a:srgbClr val="000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9651D6-3DB4-BD41-0D2F-F9613B7E5958}" v="29" dt="2025-07-10T11:01:16.479"/>
    <p1510:client id="{FD003395-A2FF-AC05-88FC-9A0841592040}" v="25" dt="2025-07-10T11:03:29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4477" autoAdjust="0"/>
  </p:normalViewPr>
  <p:slideViewPr>
    <p:cSldViewPr snapToGrid="0">
      <p:cViewPr varScale="1">
        <p:scale>
          <a:sx n="109" d="100"/>
          <a:sy n="109" d="100"/>
        </p:scale>
        <p:origin x="558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5AA1E78-0D50-D87A-D4D5-8470D87FE1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2289988-29CF-4FFF-54B2-8223EAE8F0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5BCCF-D8BD-7741-89DC-081D0A7514B1}" type="datetimeFigureOut">
              <a:rPr lang="pl-PL" smtClean="0"/>
              <a:t>24.07.2025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82F546D-264A-9660-6063-8BB3F2A4B4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11ECDA2-8BBB-9154-975D-7EAEC7FE66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080-69AE-B042-B5C6-7504CECE68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2013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E17BB-74BD-4747-8F08-AC4042B52CF8}" type="datetimeFigureOut">
              <a:rPr lang="pl-PL" smtClean="0"/>
              <a:t>24.07.2025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A7028-EA72-4BDE-9E9C-41EFC73F9E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455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A7028-EA72-4BDE-9E9C-41EFC73F9E9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7898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A7028-EA72-4BDE-9E9C-41EFC73F9E9A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25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obrazu 2">
            <a:extLst>
              <a:ext uri="{FF2B5EF4-FFF2-40B4-BE49-F238E27FC236}">
                <a16:creationId xmlns:a16="http://schemas.microsoft.com/office/drawing/2014/main" id="{E8785807-321A-4253-A879-7C935B47A029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-30380" y="-27"/>
            <a:ext cx="5990606" cy="6863016"/>
          </a:xfrm>
          <a:custGeom>
            <a:avLst/>
            <a:gdLst>
              <a:gd name="connsiteX0" fmla="*/ 0 w 7215881"/>
              <a:gd name="connsiteY0" fmla="*/ 1141383 h 6848160"/>
              <a:gd name="connsiteX1" fmla="*/ 1141383 w 7215881"/>
              <a:gd name="connsiteY1" fmla="*/ 0 h 6848160"/>
              <a:gd name="connsiteX2" fmla="*/ 6074498 w 7215881"/>
              <a:gd name="connsiteY2" fmla="*/ 0 h 6848160"/>
              <a:gd name="connsiteX3" fmla="*/ 7215881 w 7215881"/>
              <a:gd name="connsiteY3" fmla="*/ 1141383 h 6848160"/>
              <a:gd name="connsiteX4" fmla="*/ 7215881 w 7215881"/>
              <a:gd name="connsiteY4" fmla="*/ 5706777 h 6848160"/>
              <a:gd name="connsiteX5" fmla="*/ 6074498 w 7215881"/>
              <a:gd name="connsiteY5" fmla="*/ 6848160 h 6848160"/>
              <a:gd name="connsiteX6" fmla="*/ 1141383 w 7215881"/>
              <a:gd name="connsiteY6" fmla="*/ 6848160 h 6848160"/>
              <a:gd name="connsiteX7" fmla="*/ 0 w 7215881"/>
              <a:gd name="connsiteY7" fmla="*/ 5706777 h 6848160"/>
              <a:gd name="connsiteX8" fmla="*/ 0 w 7215881"/>
              <a:gd name="connsiteY8" fmla="*/ 1141383 h 6848160"/>
              <a:gd name="connsiteX0" fmla="*/ 1179871 w 7215881"/>
              <a:gd name="connsiteY0" fmla="*/ 1052893 h 6848160"/>
              <a:gd name="connsiteX1" fmla="*/ 1141383 w 7215881"/>
              <a:gd name="connsiteY1" fmla="*/ 0 h 6848160"/>
              <a:gd name="connsiteX2" fmla="*/ 6074498 w 7215881"/>
              <a:gd name="connsiteY2" fmla="*/ 0 h 6848160"/>
              <a:gd name="connsiteX3" fmla="*/ 7215881 w 7215881"/>
              <a:gd name="connsiteY3" fmla="*/ 1141383 h 6848160"/>
              <a:gd name="connsiteX4" fmla="*/ 7215881 w 7215881"/>
              <a:gd name="connsiteY4" fmla="*/ 5706777 h 6848160"/>
              <a:gd name="connsiteX5" fmla="*/ 6074498 w 7215881"/>
              <a:gd name="connsiteY5" fmla="*/ 6848160 h 6848160"/>
              <a:gd name="connsiteX6" fmla="*/ 1141383 w 7215881"/>
              <a:gd name="connsiteY6" fmla="*/ 6848160 h 6848160"/>
              <a:gd name="connsiteX7" fmla="*/ 0 w 7215881"/>
              <a:gd name="connsiteY7" fmla="*/ 5706777 h 6848160"/>
              <a:gd name="connsiteX8" fmla="*/ 1179871 w 7215881"/>
              <a:gd name="connsiteY8" fmla="*/ 1052893 h 6848160"/>
              <a:gd name="connsiteX0" fmla="*/ 1179871 w 7215881"/>
              <a:gd name="connsiteY0" fmla="*/ 1052893 h 6848160"/>
              <a:gd name="connsiteX1" fmla="*/ 1170880 w 7215881"/>
              <a:gd name="connsiteY1" fmla="*/ 9832 h 6848160"/>
              <a:gd name="connsiteX2" fmla="*/ 6074498 w 7215881"/>
              <a:gd name="connsiteY2" fmla="*/ 0 h 6848160"/>
              <a:gd name="connsiteX3" fmla="*/ 7215881 w 7215881"/>
              <a:gd name="connsiteY3" fmla="*/ 1141383 h 6848160"/>
              <a:gd name="connsiteX4" fmla="*/ 7215881 w 7215881"/>
              <a:gd name="connsiteY4" fmla="*/ 5706777 h 6848160"/>
              <a:gd name="connsiteX5" fmla="*/ 6074498 w 7215881"/>
              <a:gd name="connsiteY5" fmla="*/ 6848160 h 6848160"/>
              <a:gd name="connsiteX6" fmla="*/ 1141383 w 7215881"/>
              <a:gd name="connsiteY6" fmla="*/ 6848160 h 6848160"/>
              <a:gd name="connsiteX7" fmla="*/ 0 w 7215881"/>
              <a:gd name="connsiteY7" fmla="*/ 5706777 h 6848160"/>
              <a:gd name="connsiteX8" fmla="*/ 1179871 w 7215881"/>
              <a:gd name="connsiteY8" fmla="*/ 1052893 h 6848160"/>
              <a:gd name="connsiteX0" fmla="*/ 1179871 w 7215881"/>
              <a:gd name="connsiteY0" fmla="*/ 1052893 h 6848160"/>
              <a:gd name="connsiteX1" fmla="*/ 1170880 w 7215881"/>
              <a:gd name="connsiteY1" fmla="*/ 9832 h 6848160"/>
              <a:gd name="connsiteX2" fmla="*/ 6074498 w 7215881"/>
              <a:gd name="connsiteY2" fmla="*/ 0 h 6848160"/>
              <a:gd name="connsiteX3" fmla="*/ 7215881 w 7215881"/>
              <a:gd name="connsiteY3" fmla="*/ 1141383 h 6848160"/>
              <a:gd name="connsiteX4" fmla="*/ 7215881 w 7215881"/>
              <a:gd name="connsiteY4" fmla="*/ 5706777 h 6848160"/>
              <a:gd name="connsiteX5" fmla="*/ 6074498 w 7215881"/>
              <a:gd name="connsiteY5" fmla="*/ 6848160 h 6848160"/>
              <a:gd name="connsiteX6" fmla="*/ 1141383 w 7215881"/>
              <a:gd name="connsiteY6" fmla="*/ 6848160 h 6848160"/>
              <a:gd name="connsiteX7" fmla="*/ 0 w 7215881"/>
              <a:gd name="connsiteY7" fmla="*/ 5706777 h 6848160"/>
              <a:gd name="connsiteX8" fmla="*/ 1179871 w 7215881"/>
              <a:gd name="connsiteY8" fmla="*/ 1052893 h 6848160"/>
              <a:gd name="connsiteX0" fmla="*/ 302051 w 6338061"/>
              <a:gd name="connsiteY0" fmla="*/ 1052893 h 6848160"/>
              <a:gd name="connsiteX1" fmla="*/ 293060 w 6338061"/>
              <a:gd name="connsiteY1" fmla="*/ 9832 h 6848160"/>
              <a:gd name="connsiteX2" fmla="*/ 5196678 w 6338061"/>
              <a:gd name="connsiteY2" fmla="*/ 0 h 6848160"/>
              <a:gd name="connsiteX3" fmla="*/ 6338061 w 6338061"/>
              <a:gd name="connsiteY3" fmla="*/ 1141383 h 6848160"/>
              <a:gd name="connsiteX4" fmla="*/ 6338061 w 6338061"/>
              <a:gd name="connsiteY4" fmla="*/ 5706777 h 6848160"/>
              <a:gd name="connsiteX5" fmla="*/ 5196678 w 6338061"/>
              <a:gd name="connsiteY5" fmla="*/ 6848160 h 6848160"/>
              <a:gd name="connsiteX6" fmla="*/ 263563 w 6338061"/>
              <a:gd name="connsiteY6" fmla="*/ 6848160 h 6848160"/>
              <a:gd name="connsiteX7" fmla="*/ 331547 w 6338061"/>
              <a:gd name="connsiteY7" fmla="*/ 5814932 h 6848160"/>
              <a:gd name="connsiteX8" fmla="*/ 302051 w 6338061"/>
              <a:gd name="connsiteY8" fmla="*/ 1052893 h 6848160"/>
              <a:gd name="connsiteX0" fmla="*/ 38488 w 6074498"/>
              <a:gd name="connsiteY0" fmla="*/ 1052893 h 6849581"/>
              <a:gd name="connsiteX1" fmla="*/ 29497 w 6074498"/>
              <a:gd name="connsiteY1" fmla="*/ 9832 h 6849581"/>
              <a:gd name="connsiteX2" fmla="*/ 4933115 w 6074498"/>
              <a:gd name="connsiteY2" fmla="*/ 0 h 6849581"/>
              <a:gd name="connsiteX3" fmla="*/ 6074498 w 6074498"/>
              <a:gd name="connsiteY3" fmla="*/ 1141383 h 6849581"/>
              <a:gd name="connsiteX4" fmla="*/ 6074498 w 6074498"/>
              <a:gd name="connsiteY4" fmla="*/ 5706777 h 6849581"/>
              <a:gd name="connsiteX5" fmla="*/ 4933115 w 6074498"/>
              <a:gd name="connsiteY5" fmla="*/ 6848160 h 6849581"/>
              <a:gd name="connsiteX6" fmla="*/ 0 w 6074498"/>
              <a:gd name="connsiteY6" fmla="*/ 6848160 h 6849581"/>
              <a:gd name="connsiteX7" fmla="*/ 67984 w 6074498"/>
              <a:gd name="connsiteY7" fmla="*/ 5814932 h 6849581"/>
              <a:gd name="connsiteX8" fmla="*/ 38488 w 6074498"/>
              <a:gd name="connsiteY8" fmla="*/ 1052893 h 6849581"/>
              <a:gd name="connsiteX0" fmla="*/ 38488 w 6074498"/>
              <a:gd name="connsiteY0" fmla="*/ 1052893 h 6849552"/>
              <a:gd name="connsiteX1" fmla="*/ 29497 w 6074498"/>
              <a:gd name="connsiteY1" fmla="*/ 9832 h 6849552"/>
              <a:gd name="connsiteX2" fmla="*/ 4933115 w 6074498"/>
              <a:gd name="connsiteY2" fmla="*/ 0 h 6849552"/>
              <a:gd name="connsiteX3" fmla="*/ 6074498 w 6074498"/>
              <a:gd name="connsiteY3" fmla="*/ 1141383 h 6849552"/>
              <a:gd name="connsiteX4" fmla="*/ 6074498 w 6074498"/>
              <a:gd name="connsiteY4" fmla="*/ 5706777 h 6849552"/>
              <a:gd name="connsiteX5" fmla="*/ 4933115 w 6074498"/>
              <a:gd name="connsiteY5" fmla="*/ 6848160 h 6849552"/>
              <a:gd name="connsiteX6" fmla="*/ 0 w 6074498"/>
              <a:gd name="connsiteY6" fmla="*/ 6848160 h 6849552"/>
              <a:gd name="connsiteX7" fmla="*/ 58151 w 6074498"/>
              <a:gd name="connsiteY7" fmla="*/ 5805100 h 6849552"/>
              <a:gd name="connsiteX8" fmla="*/ 38488 w 6074498"/>
              <a:gd name="connsiteY8" fmla="*/ 1052893 h 6849552"/>
              <a:gd name="connsiteX0" fmla="*/ 18824 w 6054834"/>
              <a:gd name="connsiteY0" fmla="*/ 1052893 h 6848160"/>
              <a:gd name="connsiteX1" fmla="*/ 9833 w 6054834"/>
              <a:gd name="connsiteY1" fmla="*/ 9832 h 6848160"/>
              <a:gd name="connsiteX2" fmla="*/ 4913451 w 6054834"/>
              <a:gd name="connsiteY2" fmla="*/ 0 h 6848160"/>
              <a:gd name="connsiteX3" fmla="*/ 6054834 w 6054834"/>
              <a:gd name="connsiteY3" fmla="*/ 1141383 h 6848160"/>
              <a:gd name="connsiteX4" fmla="*/ 6054834 w 6054834"/>
              <a:gd name="connsiteY4" fmla="*/ 5706777 h 6848160"/>
              <a:gd name="connsiteX5" fmla="*/ 4913451 w 6054834"/>
              <a:gd name="connsiteY5" fmla="*/ 6848160 h 6848160"/>
              <a:gd name="connsiteX6" fmla="*/ 0 w 6054834"/>
              <a:gd name="connsiteY6" fmla="*/ 6838328 h 6848160"/>
              <a:gd name="connsiteX7" fmla="*/ 38487 w 6054834"/>
              <a:gd name="connsiteY7" fmla="*/ 5805100 h 6848160"/>
              <a:gd name="connsiteX8" fmla="*/ 18824 w 6054834"/>
              <a:gd name="connsiteY8" fmla="*/ 1052893 h 6848160"/>
              <a:gd name="connsiteX0" fmla="*/ 18824 w 6054834"/>
              <a:gd name="connsiteY0" fmla="*/ 1052893 h 6848160"/>
              <a:gd name="connsiteX1" fmla="*/ 9833 w 6054834"/>
              <a:gd name="connsiteY1" fmla="*/ 9832 h 6848160"/>
              <a:gd name="connsiteX2" fmla="*/ 4913451 w 6054834"/>
              <a:gd name="connsiteY2" fmla="*/ 0 h 6848160"/>
              <a:gd name="connsiteX3" fmla="*/ 6054834 w 6054834"/>
              <a:gd name="connsiteY3" fmla="*/ 1141383 h 6848160"/>
              <a:gd name="connsiteX4" fmla="*/ 6054834 w 6054834"/>
              <a:gd name="connsiteY4" fmla="*/ 5706777 h 6848160"/>
              <a:gd name="connsiteX5" fmla="*/ 4913451 w 6054834"/>
              <a:gd name="connsiteY5" fmla="*/ 6848160 h 6848160"/>
              <a:gd name="connsiteX6" fmla="*/ 0 w 6054834"/>
              <a:gd name="connsiteY6" fmla="*/ 6838328 h 6848160"/>
              <a:gd name="connsiteX7" fmla="*/ 38487 w 6054834"/>
              <a:gd name="connsiteY7" fmla="*/ 5805100 h 6848160"/>
              <a:gd name="connsiteX8" fmla="*/ 18824 w 6054834"/>
              <a:gd name="connsiteY8" fmla="*/ 1052893 h 6848160"/>
              <a:gd name="connsiteX0" fmla="*/ 8991 w 6045001"/>
              <a:gd name="connsiteY0" fmla="*/ 1052893 h 6848160"/>
              <a:gd name="connsiteX1" fmla="*/ 0 w 6045001"/>
              <a:gd name="connsiteY1" fmla="*/ 9832 h 6848160"/>
              <a:gd name="connsiteX2" fmla="*/ 4903618 w 6045001"/>
              <a:gd name="connsiteY2" fmla="*/ 0 h 6848160"/>
              <a:gd name="connsiteX3" fmla="*/ 6045001 w 6045001"/>
              <a:gd name="connsiteY3" fmla="*/ 1141383 h 6848160"/>
              <a:gd name="connsiteX4" fmla="*/ 6045001 w 6045001"/>
              <a:gd name="connsiteY4" fmla="*/ 5706777 h 6848160"/>
              <a:gd name="connsiteX5" fmla="*/ 4903618 w 6045001"/>
              <a:gd name="connsiteY5" fmla="*/ 6848160 h 6848160"/>
              <a:gd name="connsiteX6" fmla="*/ 19664 w 6045001"/>
              <a:gd name="connsiteY6" fmla="*/ 6838328 h 6848160"/>
              <a:gd name="connsiteX7" fmla="*/ 28654 w 6045001"/>
              <a:gd name="connsiteY7" fmla="*/ 5805100 h 6848160"/>
              <a:gd name="connsiteX8" fmla="*/ 8991 w 6045001"/>
              <a:gd name="connsiteY8" fmla="*/ 1052893 h 6848160"/>
              <a:gd name="connsiteX0" fmla="*/ 8992 w 6045002"/>
              <a:gd name="connsiteY0" fmla="*/ 1052893 h 6848160"/>
              <a:gd name="connsiteX1" fmla="*/ 1 w 6045002"/>
              <a:gd name="connsiteY1" fmla="*/ 9832 h 6848160"/>
              <a:gd name="connsiteX2" fmla="*/ 4903619 w 6045002"/>
              <a:gd name="connsiteY2" fmla="*/ 0 h 6848160"/>
              <a:gd name="connsiteX3" fmla="*/ 6045002 w 6045002"/>
              <a:gd name="connsiteY3" fmla="*/ 1141383 h 6848160"/>
              <a:gd name="connsiteX4" fmla="*/ 6045002 w 6045002"/>
              <a:gd name="connsiteY4" fmla="*/ 5706777 h 6848160"/>
              <a:gd name="connsiteX5" fmla="*/ 4903619 w 6045002"/>
              <a:gd name="connsiteY5" fmla="*/ 6848160 h 6848160"/>
              <a:gd name="connsiteX6" fmla="*/ 0 w 6045002"/>
              <a:gd name="connsiteY6" fmla="*/ 6838328 h 6848160"/>
              <a:gd name="connsiteX7" fmla="*/ 28655 w 6045002"/>
              <a:gd name="connsiteY7" fmla="*/ 5805100 h 6848160"/>
              <a:gd name="connsiteX8" fmla="*/ 8992 w 6045002"/>
              <a:gd name="connsiteY8" fmla="*/ 1052893 h 6848160"/>
              <a:gd name="connsiteX0" fmla="*/ 0 w 6055675"/>
              <a:gd name="connsiteY0" fmla="*/ 1052893 h 6848160"/>
              <a:gd name="connsiteX1" fmla="*/ 10674 w 6055675"/>
              <a:gd name="connsiteY1" fmla="*/ 9832 h 6848160"/>
              <a:gd name="connsiteX2" fmla="*/ 4914292 w 6055675"/>
              <a:gd name="connsiteY2" fmla="*/ 0 h 6848160"/>
              <a:gd name="connsiteX3" fmla="*/ 6055675 w 6055675"/>
              <a:gd name="connsiteY3" fmla="*/ 1141383 h 6848160"/>
              <a:gd name="connsiteX4" fmla="*/ 6055675 w 6055675"/>
              <a:gd name="connsiteY4" fmla="*/ 5706777 h 6848160"/>
              <a:gd name="connsiteX5" fmla="*/ 4914292 w 6055675"/>
              <a:gd name="connsiteY5" fmla="*/ 6848160 h 6848160"/>
              <a:gd name="connsiteX6" fmla="*/ 10673 w 6055675"/>
              <a:gd name="connsiteY6" fmla="*/ 6838328 h 6848160"/>
              <a:gd name="connsiteX7" fmla="*/ 39328 w 6055675"/>
              <a:gd name="connsiteY7" fmla="*/ 5805100 h 6848160"/>
              <a:gd name="connsiteX8" fmla="*/ 0 w 6055675"/>
              <a:gd name="connsiteY8" fmla="*/ 1052893 h 6848160"/>
              <a:gd name="connsiteX0" fmla="*/ 18824 w 6045002"/>
              <a:gd name="connsiteY0" fmla="*/ 1052893 h 6848160"/>
              <a:gd name="connsiteX1" fmla="*/ 1 w 6045002"/>
              <a:gd name="connsiteY1" fmla="*/ 9832 h 6848160"/>
              <a:gd name="connsiteX2" fmla="*/ 4903619 w 6045002"/>
              <a:gd name="connsiteY2" fmla="*/ 0 h 6848160"/>
              <a:gd name="connsiteX3" fmla="*/ 6045002 w 6045002"/>
              <a:gd name="connsiteY3" fmla="*/ 1141383 h 6848160"/>
              <a:gd name="connsiteX4" fmla="*/ 6045002 w 6045002"/>
              <a:gd name="connsiteY4" fmla="*/ 5706777 h 6848160"/>
              <a:gd name="connsiteX5" fmla="*/ 4903619 w 6045002"/>
              <a:gd name="connsiteY5" fmla="*/ 6848160 h 6848160"/>
              <a:gd name="connsiteX6" fmla="*/ 0 w 6045002"/>
              <a:gd name="connsiteY6" fmla="*/ 6838328 h 6848160"/>
              <a:gd name="connsiteX7" fmla="*/ 28655 w 6045002"/>
              <a:gd name="connsiteY7" fmla="*/ 5805100 h 6848160"/>
              <a:gd name="connsiteX8" fmla="*/ 18824 w 6045002"/>
              <a:gd name="connsiteY8" fmla="*/ 1052893 h 6848160"/>
              <a:gd name="connsiteX0" fmla="*/ 18824 w 6045002"/>
              <a:gd name="connsiteY0" fmla="*/ 1052893 h 6848160"/>
              <a:gd name="connsiteX1" fmla="*/ 1 w 6045002"/>
              <a:gd name="connsiteY1" fmla="*/ 9832 h 6848160"/>
              <a:gd name="connsiteX2" fmla="*/ 4903619 w 6045002"/>
              <a:gd name="connsiteY2" fmla="*/ 0 h 6848160"/>
              <a:gd name="connsiteX3" fmla="*/ 6045002 w 6045002"/>
              <a:gd name="connsiteY3" fmla="*/ 1141383 h 6848160"/>
              <a:gd name="connsiteX4" fmla="*/ 6045002 w 6045002"/>
              <a:gd name="connsiteY4" fmla="*/ 5706777 h 6848160"/>
              <a:gd name="connsiteX5" fmla="*/ 4903619 w 6045002"/>
              <a:gd name="connsiteY5" fmla="*/ 6848160 h 6848160"/>
              <a:gd name="connsiteX6" fmla="*/ 0 w 6045002"/>
              <a:gd name="connsiteY6" fmla="*/ 6838328 h 6848160"/>
              <a:gd name="connsiteX7" fmla="*/ 28655 w 6045002"/>
              <a:gd name="connsiteY7" fmla="*/ 5805100 h 6848160"/>
              <a:gd name="connsiteX8" fmla="*/ 18824 w 6045002"/>
              <a:gd name="connsiteY8" fmla="*/ 1052893 h 6848160"/>
              <a:gd name="connsiteX0" fmla="*/ 18824 w 6045002"/>
              <a:gd name="connsiteY0" fmla="*/ 1054375 h 6849642"/>
              <a:gd name="connsiteX1" fmla="*/ 1 w 6045002"/>
              <a:gd name="connsiteY1" fmla="*/ 1482 h 6849642"/>
              <a:gd name="connsiteX2" fmla="*/ 4903619 w 6045002"/>
              <a:gd name="connsiteY2" fmla="*/ 1482 h 6849642"/>
              <a:gd name="connsiteX3" fmla="*/ 6045002 w 6045002"/>
              <a:gd name="connsiteY3" fmla="*/ 1142865 h 6849642"/>
              <a:gd name="connsiteX4" fmla="*/ 6045002 w 6045002"/>
              <a:gd name="connsiteY4" fmla="*/ 5708259 h 6849642"/>
              <a:gd name="connsiteX5" fmla="*/ 4903619 w 6045002"/>
              <a:gd name="connsiteY5" fmla="*/ 6849642 h 6849642"/>
              <a:gd name="connsiteX6" fmla="*/ 0 w 6045002"/>
              <a:gd name="connsiteY6" fmla="*/ 6839810 h 6849642"/>
              <a:gd name="connsiteX7" fmla="*/ 28655 w 6045002"/>
              <a:gd name="connsiteY7" fmla="*/ 5806582 h 6849642"/>
              <a:gd name="connsiteX8" fmla="*/ 18824 w 6045002"/>
              <a:gd name="connsiteY8" fmla="*/ 1054375 h 6849642"/>
              <a:gd name="connsiteX0" fmla="*/ 18823 w 6045001"/>
              <a:gd name="connsiteY0" fmla="*/ 1054375 h 6849642"/>
              <a:gd name="connsiteX1" fmla="*/ 0 w 6045001"/>
              <a:gd name="connsiteY1" fmla="*/ 1482 h 6849642"/>
              <a:gd name="connsiteX2" fmla="*/ 4903618 w 6045001"/>
              <a:gd name="connsiteY2" fmla="*/ 1482 h 6849642"/>
              <a:gd name="connsiteX3" fmla="*/ 6045001 w 6045001"/>
              <a:gd name="connsiteY3" fmla="*/ 1142865 h 6849642"/>
              <a:gd name="connsiteX4" fmla="*/ 6045001 w 6045001"/>
              <a:gd name="connsiteY4" fmla="*/ 5708259 h 6849642"/>
              <a:gd name="connsiteX5" fmla="*/ 4903618 w 6045001"/>
              <a:gd name="connsiteY5" fmla="*/ 6849642 h 6849642"/>
              <a:gd name="connsiteX6" fmla="*/ 9831 w 6045001"/>
              <a:gd name="connsiteY6" fmla="*/ 6839810 h 6849642"/>
              <a:gd name="connsiteX7" fmla="*/ 28654 w 6045001"/>
              <a:gd name="connsiteY7" fmla="*/ 5806582 h 6849642"/>
              <a:gd name="connsiteX8" fmla="*/ 18823 w 6045001"/>
              <a:gd name="connsiteY8" fmla="*/ 1054375 h 6849642"/>
              <a:gd name="connsiteX0" fmla="*/ 18823 w 6045001"/>
              <a:gd name="connsiteY0" fmla="*/ 1054375 h 6849642"/>
              <a:gd name="connsiteX1" fmla="*/ 0 w 6045001"/>
              <a:gd name="connsiteY1" fmla="*/ 1482 h 6849642"/>
              <a:gd name="connsiteX2" fmla="*/ 4903618 w 6045001"/>
              <a:gd name="connsiteY2" fmla="*/ 1482 h 6849642"/>
              <a:gd name="connsiteX3" fmla="*/ 6045001 w 6045001"/>
              <a:gd name="connsiteY3" fmla="*/ 1142865 h 6849642"/>
              <a:gd name="connsiteX4" fmla="*/ 6045001 w 6045001"/>
              <a:gd name="connsiteY4" fmla="*/ 5708259 h 6849642"/>
              <a:gd name="connsiteX5" fmla="*/ 4903618 w 6045001"/>
              <a:gd name="connsiteY5" fmla="*/ 6849642 h 6849642"/>
              <a:gd name="connsiteX6" fmla="*/ 39328 w 6045001"/>
              <a:gd name="connsiteY6" fmla="*/ 6829978 h 6849642"/>
              <a:gd name="connsiteX7" fmla="*/ 28654 w 6045001"/>
              <a:gd name="connsiteY7" fmla="*/ 5806582 h 6849642"/>
              <a:gd name="connsiteX8" fmla="*/ 18823 w 6045001"/>
              <a:gd name="connsiteY8" fmla="*/ 1054375 h 6849642"/>
              <a:gd name="connsiteX0" fmla="*/ 18823 w 6045001"/>
              <a:gd name="connsiteY0" fmla="*/ 1054375 h 6851035"/>
              <a:gd name="connsiteX1" fmla="*/ 0 w 6045001"/>
              <a:gd name="connsiteY1" fmla="*/ 1482 h 6851035"/>
              <a:gd name="connsiteX2" fmla="*/ 4903618 w 6045001"/>
              <a:gd name="connsiteY2" fmla="*/ 1482 h 6851035"/>
              <a:gd name="connsiteX3" fmla="*/ 6045001 w 6045001"/>
              <a:gd name="connsiteY3" fmla="*/ 1142865 h 6851035"/>
              <a:gd name="connsiteX4" fmla="*/ 6045001 w 6045001"/>
              <a:gd name="connsiteY4" fmla="*/ 5708259 h 6851035"/>
              <a:gd name="connsiteX5" fmla="*/ 4903618 w 6045001"/>
              <a:gd name="connsiteY5" fmla="*/ 6849642 h 6851035"/>
              <a:gd name="connsiteX6" fmla="*/ 9831 w 6045001"/>
              <a:gd name="connsiteY6" fmla="*/ 6849643 h 6851035"/>
              <a:gd name="connsiteX7" fmla="*/ 28654 w 6045001"/>
              <a:gd name="connsiteY7" fmla="*/ 5806582 h 6851035"/>
              <a:gd name="connsiteX8" fmla="*/ 18823 w 6045001"/>
              <a:gd name="connsiteY8" fmla="*/ 1054375 h 6851035"/>
              <a:gd name="connsiteX0" fmla="*/ 18823 w 6045001"/>
              <a:gd name="connsiteY0" fmla="*/ 1054375 h 6880450"/>
              <a:gd name="connsiteX1" fmla="*/ 0 w 6045001"/>
              <a:gd name="connsiteY1" fmla="*/ 1482 h 6880450"/>
              <a:gd name="connsiteX2" fmla="*/ 4903618 w 6045001"/>
              <a:gd name="connsiteY2" fmla="*/ 1482 h 6880450"/>
              <a:gd name="connsiteX3" fmla="*/ 6045001 w 6045001"/>
              <a:gd name="connsiteY3" fmla="*/ 1142865 h 6880450"/>
              <a:gd name="connsiteX4" fmla="*/ 6045001 w 6045001"/>
              <a:gd name="connsiteY4" fmla="*/ 5708259 h 6880450"/>
              <a:gd name="connsiteX5" fmla="*/ 4903618 w 6045001"/>
              <a:gd name="connsiteY5" fmla="*/ 6849642 h 6880450"/>
              <a:gd name="connsiteX6" fmla="*/ 29496 w 6045001"/>
              <a:gd name="connsiteY6" fmla="*/ 6879140 h 6880450"/>
              <a:gd name="connsiteX7" fmla="*/ 28654 w 6045001"/>
              <a:gd name="connsiteY7" fmla="*/ 5806582 h 6880450"/>
              <a:gd name="connsiteX8" fmla="*/ 18823 w 6045001"/>
              <a:gd name="connsiteY8" fmla="*/ 1054375 h 6880450"/>
              <a:gd name="connsiteX0" fmla="*/ 18823 w 6045001"/>
              <a:gd name="connsiteY0" fmla="*/ 1054375 h 6870644"/>
              <a:gd name="connsiteX1" fmla="*/ 0 w 6045001"/>
              <a:gd name="connsiteY1" fmla="*/ 1482 h 6870644"/>
              <a:gd name="connsiteX2" fmla="*/ 4903618 w 6045001"/>
              <a:gd name="connsiteY2" fmla="*/ 1482 h 6870644"/>
              <a:gd name="connsiteX3" fmla="*/ 6045001 w 6045001"/>
              <a:gd name="connsiteY3" fmla="*/ 1142865 h 6870644"/>
              <a:gd name="connsiteX4" fmla="*/ 6045001 w 6045001"/>
              <a:gd name="connsiteY4" fmla="*/ 5708259 h 6870644"/>
              <a:gd name="connsiteX5" fmla="*/ 4903618 w 6045001"/>
              <a:gd name="connsiteY5" fmla="*/ 6849642 h 6870644"/>
              <a:gd name="connsiteX6" fmla="*/ 19663 w 6045001"/>
              <a:gd name="connsiteY6" fmla="*/ 6869308 h 6870644"/>
              <a:gd name="connsiteX7" fmla="*/ 28654 w 6045001"/>
              <a:gd name="connsiteY7" fmla="*/ 5806582 h 6870644"/>
              <a:gd name="connsiteX8" fmla="*/ 18823 w 6045001"/>
              <a:gd name="connsiteY8" fmla="*/ 1054375 h 6870644"/>
              <a:gd name="connsiteX0" fmla="*/ 18823 w 6045001"/>
              <a:gd name="connsiteY0" fmla="*/ 1054375 h 6870644"/>
              <a:gd name="connsiteX1" fmla="*/ 0 w 6045001"/>
              <a:gd name="connsiteY1" fmla="*/ 1482 h 6870644"/>
              <a:gd name="connsiteX2" fmla="*/ 4903618 w 6045001"/>
              <a:gd name="connsiteY2" fmla="*/ 1482 h 6870644"/>
              <a:gd name="connsiteX3" fmla="*/ 6045001 w 6045001"/>
              <a:gd name="connsiteY3" fmla="*/ 1142865 h 6870644"/>
              <a:gd name="connsiteX4" fmla="*/ 6045001 w 6045001"/>
              <a:gd name="connsiteY4" fmla="*/ 5708259 h 6870644"/>
              <a:gd name="connsiteX5" fmla="*/ 4903618 w 6045001"/>
              <a:gd name="connsiteY5" fmla="*/ 6849642 h 6870644"/>
              <a:gd name="connsiteX6" fmla="*/ 19663 w 6045001"/>
              <a:gd name="connsiteY6" fmla="*/ 6869308 h 6870644"/>
              <a:gd name="connsiteX7" fmla="*/ 28654 w 6045001"/>
              <a:gd name="connsiteY7" fmla="*/ 5806582 h 6870644"/>
              <a:gd name="connsiteX8" fmla="*/ 18823 w 6045001"/>
              <a:gd name="connsiteY8" fmla="*/ 1054375 h 6870644"/>
              <a:gd name="connsiteX0" fmla="*/ 18823 w 6045001"/>
              <a:gd name="connsiteY0" fmla="*/ 1054375 h 6857034"/>
              <a:gd name="connsiteX1" fmla="*/ 0 w 6045001"/>
              <a:gd name="connsiteY1" fmla="*/ 1482 h 6857034"/>
              <a:gd name="connsiteX2" fmla="*/ 4903618 w 6045001"/>
              <a:gd name="connsiteY2" fmla="*/ 1482 h 6857034"/>
              <a:gd name="connsiteX3" fmla="*/ 6045001 w 6045001"/>
              <a:gd name="connsiteY3" fmla="*/ 1142865 h 6857034"/>
              <a:gd name="connsiteX4" fmla="*/ 6045001 w 6045001"/>
              <a:gd name="connsiteY4" fmla="*/ 5708259 h 6857034"/>
              <a:gd name="connsiteX5" fmla="*/ 4903618 w 6045001"/>
              <a:gd name="connsiteY5" fmla="*/ 6849642 h 6857034"/>
              <a:gd name="connsiteX6" fmla="*/ 19663 w 6045001"/>
              <a:gd name="connsiteY6" fmla="*/ 6855660 h 6857034"/>
              <a:gd name="connsiteX7" fmla="*/ 28654 w 6045001"/>
              <a:gd name="connsiteY7" fmla="*/ 5806582 h 6857034"/>
              <a:gd name="connsiteX8" fmla="*/ 18823 w 6045001"/>
              <a:gd name="connsiteY8" fmla="*/ 1054375 h 6857034"/>
              <a:gd name="connsiteX0" fmla="*/ 18823 w 6045001"/>
              <a:gd name="connsiteY0" fmla="*/ 1054375 h 6857034"/>
              <a:gd name="connsiteX1" fmla="*/ 0 w 6045001"/>
              <a:gd name="connsiteY1" fmla="*/ 1482 h 6857034"/>
              <a:gd name="connsiteX2" fmla="*/ 4903618 w 6045001"/>
              <a:gd name="connsiteY2" fmla="*/ 1482 h 6857034"/>
              <a:gd name="connsiteX3" fmla="*/ 6045001 w 6045001"/>
              <a:gd name="connsiteY3" fmla="*/ 1142865 h 6857034"/>
              <a:gd name="connsiteX4" fmla="*/ 6045001 w 6045001"/>
              <a:gd name="connsiteY4" fmla="*/ 5708259 h 6857034"/>
              <a:gd name="connsiteX5" fmla="*/ 4903618 w 6045001"/>
              <a:gd name="connsiteY5" fmla="*/ 6849642 h 6857034"/>
              <a:gd name="connsiteX6" fmla="*/ 12839 w 6045001"/>
              <a:gd name="connsiteY6" fmla="*/ 6855660 h 6857034"/>
              <a:gd name="connsiteX7" fmla="*/ 28654 w 6045001"/>
              <a:gd name="connsiteY7" fmla="*/ 5806582 h 6857034"/>
              <a:gd name="connsiteX8" fmla="*/ 18823 w 6045001"/>
              <a:gd name="connsiteY8" fmla="*/ 1054375 h 6857034"/>
              <a:gd name="connsiteX0" fmla="*/ 18823 w 6045001"/>
              <a:gd name="connsiteY0" fmla="*/ 1054375 h 6857034"/>
              <a:gd name="connsiteX1" fmla="*/ 0 w 6045001"/>
              <a:gd name="connsiteY1" fmla="*/ 1482 h 6857034"/>
              <a:gd name="connsiteX2" fmla="*/ 4903618 w 6045001"/>
              <a:gd name="connsiteY2" fmla="*/ 1482 h 6857034"/>
              <a:gd name="connsiteX3" fmla="*/ 6045001 w 6045001"/>
              <a:gd name="connsiteY3" fmla="*/ 1142865 h 6857034"/>
              <a:gd name="connsiteX4" fmla="*/ 6045001 w 6045001"/>
              <a:gd name="connsiteY4" fmla="*/ 5708259 h 6857034"/>
              <a:gd name="connsiteX5" fmla="*/ 4903618 w 6045001"/>
              <a:gd name="connsiteY5" fmla="*/ 6849642 h 6857034"/>
              <a:gd name="connsiteX6" fmla="*/ 19663 w 6045001"/>
              <a:gd name="connsiteY6" fmla="*/ 6855660 h 6857034"/>
              <a:gd name="connsiteX7" fmla="*/ 28654 w 6045001"/>
              <a:gd name="connsiteY7" fmla="*/ 5806582 h 6857034"/>
              <a:gd name="connsiteX8" fmla="*/ 18823 w 6045001"/>
              <a:gd name="connsiteY8" fmla="*/ 1054375 h 6857034"/>
              <a:gd name="connsiteX0" fmla="*/ 18823 w 6045001"/>
              <a:gd name="connsiteY0" fmla="*/ 1054375 h 6849642"/>
              <a:gd name="connsiteX1" fmla="*/ 0 w 6045001"/>
              <a:gd name="connsiteY1" fmla="*/ 1482 h 6849642"/>
              <a:gd name="connsiteX2" fmla="*/ 4903618 w 6045001"/>
              <a:gd name="connsiteY2" fmla="*/ 1482 h 6849642"/>
              <a:gd name="connsiteX3" fmla="*/ 6045001 w 6045001"/>
              <a:gd name="connsiteY3" fmla="*/ 1142865 h 6849642"/>
              <a:gd name="connsiteX4" fmla="*/ 6045001 w 6045001"/>
              <a:gd name="connsiteY4" fmla="*/ 5708259 h 6849642"/>
              <a:gd name="connsiteX5" fmla="*/ 4903618 w 6045001"/>
              <a:gd name="connsiteY5" fmla="*/ 6849642 h 6849642"/>
              <a:gd name="connsiteX6" fmla="*/ 613 w 6045001"/>
              <a:gd name="connsiteY6" fmla="*/ 6846135 h 6849642"/>
              <a:gd name="connsiteX7" fmla="*/ 28654 w 6045001"/>
              <a:gd name="connsiteY7" fmla="*/ 5806582 h 6849642"/>
              <a:gd name="connsiteX8" fmla="*/ 18823 w 6045001"/>
              <a:gd name="connsiteY8" fmla="*/ 1054375 h 6849642"/>
              <a:gd name="connsiteX0" fmla="*/ 18823 w 6045001"/>
              <a:gd name="connsiteY0" fmla="*/ 1054375 h 6849642"/>
              <a:gd name="connsiteX1" fmla="*/ 0 w 6045001"/>
              <a:gd name="connsiteY1" fmla="*/ 1482 h 6849642"/>
              <a:gd name="connsiteX2" fmla="*/ 4903618 w 6045001"/>
              <a:gd name="connsiteY2" fmla="*/ 1482 h 6849642"/>
              <a:gd name="connsiteX3" fmla="*/ 6045001 w 6045001"/>
              <a:gd name="connsiteY3" fmla="*/ 1142865 h 6849642"/>
              <a:gd name="connsiteX4" fmla="*/ 6045001 w 6045001"/>
              <a:gd name="connsiteY4" fmla="*/ 5708259 h 6849642"/>
              <a:gd name="connsiteX5" fmla="*/ 4903618 w 6045001"/>
              <a:gd name="connsiteY5" fmla="*/ 6849642 h 6849642"/>
              <a:gd name="connsiteX6" fmla="*/ 10138 w 6045001"/>
              <a:gd name="connsiteY6" fmla="*/ 6836610 h 6849642"/>
              <a:gd name="connsiteX7" fmla="*/ 28654 w 6045001"/>
              <a:gd name="connsiteY7" fmla="*/ 5806582 h 6849642"/>
              <a:gd name="connsiteX8" fmla="*/ 18823 w 6045001"/>
              <a:gd name="connsiteY8" fmla="*/ 1054375 h 6849642"/>
              <a:gd name="connsiteX0" fmla="*/ 18823 w 6045001"/>
              <a:gd name="connsiteY0" fmla="*/ 1054375 h 6854597"/>
              <a:gd name="connsiteX1" fmla="*/ 0 w 6045001"/>
              <a:gd name="connsiteY1" fmla="*/ 1482 h 6854597"/>
              <a:gd name="connsiteX2" fmla="*/ 4903618 w 6045001"/>
              <a:gd name="connsiteY2" fmla="*/ 1482 h 6854597"/>
              <a:gd name="connsiteX3" fmla="*/ 6045001 w 6045001"/>
              <a:gd name="connsiteY3" fmla="*/ 1142865 h 6854597"/>
              <a:gd name="connsiteX4" fmla="*/ 6045001 w 6045001"/>
              <a:gd name="connsiteY4" fmla="*/ 5708259 h 6854597"/>
              <a:gd name="connsiteX5" fmla="*/ 4903618 w 6045001"/>
              <a:gd name="connsiteY5" fmla="*/ 6849642 h 6854597"/>
              <a:gd name="connsiteX6" fmla="*/ 26763 w 6045001"/>
              <a:gd name="connsiteY6" fmla="*/ 6853216 h 6854597"/>
              <a:gd name="connsiteX7" fmla="*/ 28654 w 6045001"/>
              <a:gd name="connsiteY7" fmla="*/ 5806582 h 6854597"/>
              <a:gd name="connsiteX8" fmla="*/ 18823 w 6045001"/>
              <a:gd name="connsiteY8" fmla="*/ 1054375 h 6854597"/>
              <a:gd name="connsiteX0" fmla="*/ 18823 w 6045001"/>
              <a:gd name="connsiteY0" fmla="*/ 1054375 h 6854598"/>
              <a:gd name="connsiteX1" fmla="*/ 0 w 6045001"/>
              <a:gd name="connsiteY1" fmla="*/ 1482 h 6854598"/>
              <a:gd name="connsiteX2" fmla="*/ 4903618 w 6045001"/>
              <a:gd name="connsiteY2" fmla="*/ 1482 h 6854598"/>
              <a:gd name="connsiteX3" fmla="*/ 6045001 w 6045001"/>
              <a:gd name="connsiteY3" fmla="*/ 1142865 h 6854598"/>
              <a:gd name="connsiteX4" fmla="*/ 6045001 w 6045001"/>
              <a:gd name="connsiteY4" fmla="*/ 5708259 h 6854598"/>
              <a:gd name="connsiteX5" fmla="*/ 4903618 w 6045001"/>
              <a:gd name="connsiteY5" fmla="*/ 6849642 h 6854598"/>
              <a:gd name="connsiteX6" fmla="*/ 68325 w 6045001"/>
              <a:gd name="connsiteY6" fmla="*/ 6853217 h 6854598"/>
              <a:gd name="connsiteX7" fmla="*/ 28654 w 6045001"/>
              <a:gd name="connsiteY7" fmla="*/ 5806582 h 6854598"/>
              <a:gd name="connsiteX8" fmla="*/ 18823 w 6045001"/>
              <a:gd name="connsiteY8" fmla="*/ 1054375 h 6854598"/>
              <a:gd name="connsiteX0" fmla="*/ 18823 w 6045001"/>
              <a:gd name="connsiteY0" fmla="*/ 1054375 h 6854648"/>
              <a:gd name="connsiteX1" fmla="*/ 0 w 6045001"/>
              <a:gd name="connsiteY1" fmla="*/ 1482 h 6854648"/>
              <a:gd name="connsiteX2" fmla="*/ 4903618 w 6045001"/>
              <a:gd name="connsiteY2" fmla="*/ 1482 h 6854648"/>
              <a:gd name="connsiteX3" fmla="*/ 6045001 w 6045001"/>
              <a:gd name="connsiteY3" fmla="*/ 1142865 h 6854648"/>
              <a:gd name="connsiteX4" fmla="*/ 6045001 w 6045001"/>
              <a:gd name="connsiteY4" fmla="*/ 5708259 h 6854648"/>
              <a:gd name="connsiteX5" fmla="*/ 4903618 w 6045001"/>
              <a:gd name="connsiteY5" fmla="*/ 6849642 h 6854648"/>
              <a:gd name="connsiteX6" fmla="*/ 68325 w 6045001"/>
              <a:gd name="connsiteY6" fmla="*/ 6853217 h 6854648"/>
              <a:gd name="connsiteX7" fmla="*/ 70215 w 6045001"/>
              <a:gd name="connsiteY7" fmla="*/ 5823187 h 6854648"/>
              <a:gd name="connsiteX8" fmla="*/ 18823 w 6045001"/>
              <a:gd name="connsiteY8" fmla="*/ 1054375 h 6854648"/>
              <a:gd name="connsiteX0" fmla="*/ 18823 w 6045001"/>
              <a:gd name="connsiteY0" fmla="*/ 1054375 h 6854648"/>
              <a:gd name="connsiteX1" fmla="*/ 0 w 6045001"/>
              <a:gd name="connsiteY1" fmla="*/ 1482 h 6854648"/>
              <a:gd name="connsiteX2" fmla="*/ 4903618 w 6045001"/>
              <a:gd name="connsiteY2" fmla="*/ 1482 h 6854648"/>
              <a:gd name="connsiteX3" fmla="*/ 6045001 w 6045001"/>
              <a:gd name="connsiteY3" fmla="*/ 1142865 h 6854648"/>
              <a:gd name="connsiteX4" fmla="*/ 6045001 w 6045001"/>
              <a:gd name="connsiteY4" fmla="*/ 5708259 h 6854648"/>
              <a:gd name="connsiteX5" fmla="*/ 4903618 w 6045001"/>
              <a:gd name="connsiteY5" fmla="*/ 6849642 h 6854648"/>
              <a:gd name="connsiteX6" fmla="*/ 68325 w 6045001"/>
              <a:gd name="connsiteY6" fmla="*/ 6853217 h 6854648"/>
              <a:gd name="connsiteX7" fmla="*/ 70215 w 6045001"/>
              <a:gd name="connsiteY7" fmla="*/ 5823187 h 6854648"/>
              <a:gd name="connsiteX8" fmla="*/ 18823 w 6045001"/>
              <a:gd name="connsiteY8" fmla="*/ 1054375 h 6854648"/>
              <a:gd name="connsiteX0" fmla="*/ 18823 w 6045001"/>
              <a:gd name="connsiteY0" fmla="*/ 1054375 h 6854648"/>
              <a:gd name="connsiteX1" fmla="*/ 0 w 6045001"/>
              <a:gd name="connsiteY1" fmla="*/ 1482 h 6854648"/>
              <a:gd name="connsiteX2" fmla="*/ 4903618 w 6045001"/>
              <a:gd name="connsiteY2" fmla="*/ 1482 h 6854648"/>
              <a:gd name="connsiteX3" fmla="*/ 6045001 w 6045001"/>
              <a:gd name="connsiteY3" fmla="*/ 1142865 h 6854648"/>
              <a:gd name="connsiteX4" fmla="*/ 6045001 w 6045001"/>
              <a:gd name="connsiteY4" fmla="*/ 5708259 h 6854648"/>
              <a:gd name="connsiteX5" fmla="*/ 4903618 w 6045001"/>
              <a:gd name="connsiteY5" fmla="*/ 6849642 h 6854648"/>
              <a:gd name="connsiteX6" fmla="*/ 68325 w 6045001"/>
              <a:gd name="connsiteY6" fmla="*/ 6853217 h 6854648"/>
              <a:gd name="connsiteX7" fmla="*/ 70215 w 6045001"/>
              <a:gd name="connsiteY7" fmla="*/ 5823187 h 6854648"/>
              <a:gd name="connsiteX8" fmla="*/ 18823 w 6045001"/>
              <a:gd name="connsiteY8" fmla="*/ 1054375 h 6854648"/>
              <a:gd name="connsiteX0" fmla="*/ 52073 w 6045001"/>
              <a:gd name="connsiteY0" fmla="*/ 1054375 h 6854648"/>
              <a:gd name="connsiteX1" fmla="*/ 0 w 6045001"/>
              <a:gd name="connsiteY1" fmla="*/ 1482 h 6854648"/>
              <a:gd name="connsiteX2" fmla="*/ 4903618 w 6045001"/>
              <a:gd name="connsiteY2" fmla="*/ 1482 h 6854648"/>
              <a:gd name="connsiteX3" fmla="*/ 6045001 w 6045001"/>
              <a:gd name="connsiteY3" fmla="*/ 1142865 h 6854648"/>
              <a:gd name="connsiteX4" fmla="*/ 6045001 w 6045001"/>
              <a:gd name="connsiteY4" fmla="*/ 5708259 h 6854648"/>
              <a:gd name="connsiteX5" fmla="*/ 4903618 w 6045001"/>
              <a:gd name="connsiteY5" fmla="*/ 6849642 h 6854648"/>
              <a:gd name="connsiteX6" fmla="*/ 68325 w 6045001"/>
              <a:gd name="connsiteY6" fmla="*/ 6853217 h 6854648"/>
              <a:gd name="connsiteX7" fmla="*/ 70215 w 6045001"/>
              <a:gd name="connsiteY7" fmla="*/ 5823187 h 6854648"/>
              <a:gd name="connsiteX8" fmla="*/ 52073 w 6045001"/>
              <a:gd name="connsiteY8" fmla="*/ 1054375 h 6854648"/>
              <a:gd name="connsiteX0" fmla="*/ 0 w 5992928"/>
              <a:gd name="connsiteY0" fmla="*/ 1054375 h 6854648"/>
              <a:gd name="connsiteX1" fmla="*/ 6113 w 5992928"/>
              <a:gd name="connsiteY1" fmla="*/ 1482 h 6854648"/>
              <a:gd name="connsiteX2" fmla="*/ 4851545 w 5992928"/>
              <a:gd name="connsiteY2" fmla="*/ 1482 h 6854648"/>
              <a:gd name="connsiteX3" fmla="*/ 5992928 w 5992928"/>
              <a:gd name="connsiteY3" fmla="*/ 1142865 h 6854648"/>
              <a:gd name="connsiteX4" fmla="*/ 5992928 w 5992928"/>
              <a:gd name="connsiteY4" fmla="*/ 5708259 h 6854648"/>
              <a:gd name="connsiteX5" fmla="*/ 4851545 w 5992928"/>
              <a:gd name="connsiteY5" fmla="*/ 6849642 h 6854648"/>
              <a:gd name="connsiteX6" fmla="*/ 16252 w 5992928"/>
              <a:gd name="connsiteY6" fmla="*/ 6853217 h 6854648"/>
              <a:gd name="connsiteX7" fmla="*/ 18142 w 5992928"/>
              <a:gd name="connsiteY7" fmla="*/ 5823187 h 6854648"/>
              <a:gd name="connsiteX8" fmla="*/ 0 w 5992928"/>
              <a:gd name="connsiteY8" fmla="*/ 1054375 h 6854648"/>
              <a:gd name="connsiteX0" fmla="*/ 10512 w 5986815"/>
              <a:gd name="connsiteY0" fmla="*/ 1054375 h 6854648"/>
              <a:gd name="connsiteX1" fmla="*/ 0 w 5986815"/>
              <a:gd name="connsiteY1" fmla="*/ 1482 h 6854648"/>
              <a:gd name="connsiteX2" fmla="*/ 4845432 w 5986815"/>
              <a:gd name="connsiteY2" fmla="*/ 1482 h 6854648"/>
              <a:gd name="connsiteX3" fmla="*/ 5986815 w 5986815"/>
              <a:gd name="connsiteY3" fmla="*/ 1142865 h 6854648"/>
              <a:gd name="connsiteX4" fmla="*/ 5986815 w 5986815"/>
              <a:gd name="connsiteY4" fmla="*/ 5708259 h 6854648"/>
              <a:gd name="connsiteX5" fmla="*/ 4845432 w 5986815"/>
              <a:gd name="connsiteY5" fmla="*/ 6849642 h 6854648"/>
              <a:gd name="connsiteX6" fmla="*/ 10139 w 5986815"/>
              <a:gd name="connsiteY6" fmla="*/ 6853217 h 6854648"/>
              <a:gd name="connsiteX7" fmla="*/ 12029 w 5986815"/>
              <a:gd name="connsiteY7" fmla="*/ 5823187 h 6854648"/>
              <a:gd name="connsiteX8" fmla="*/ 10512 w 5986815"/>
              <a:gd name="connsiteY8" fmla="*/ 1054375 h 6854648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12029 w 5986815"/>
              <a:gd name="connsiteY7" fmla="*/ 5823215 h 6854676"/>
              <a:gd name="connsiteX8" fmla="*/ 27136 w 5986815"/>
              <a:gd name="connsiteY8" fmla="*/ 1046101 h 6854676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12029 w 5986815"/>
              <a:gd name="connsiteY7" fmla="*/ 5823215 h 6854676"/>
              <a:gd name="connsiteX8" fmla="*/ 27136 w 5986815"/>
              <a:gd name="connsiteY8" fmla="*/ 1046101 h 6854676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12029 w 5986815"/>
              <a:gd name="connsiteY7" fmla="*/ 5823215 h 6854676"/>
              <a:gd name="connsiteX8" fmla="*/ 27136 w 5986815"/>
              <a:gd name="connsiteY8" fmla="*/ 1046101 h 6854676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12029 w 5986815"/>
              <a:gd name="connsiteY7" fmla="*/ 5823215 h 6854676"/>
              <a:gd name="connsiteX8" fmla="*/ 27136 w 5986815"/>
              <a:gd name="connsiteY8" fmla="*/ 1046101 h 6854676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20341 w 5986815"/>
              <a:gd name="connsiteY7" fmla="*/ 5823216 h 6854676"/>
              <a:gd name="connsiteX8" fmla="*/ 27136 w 5986815"/>
              <a:gd name="connsiteY8" fmla="*/ 1046101 h 6854676"/>
              <a:gd name="connsiteX0" fmla="*/ 27136 w 5986815"/>
              <a:gd name="connsiteY0" fmla="*/ 1046101 h 6854651"/>
              <a:gd name="connsiteX1" fmla="*/ 0 w 5986815"/>
              <a:gd name="connsiteY1" fmla="*/ 1510 h 6854651"/>
              <a:gd name="connsiteX2" fmla="*/ 4845432 w 5986815"/>
              <a:gd name="connsiteY2" fmla="*/ 1510 h 6854651"/>
              <a:gd name="connsiteX3" fmla="*/ 5986815 w 5986815"/>
              <a:gd name="connsiteY3" fmla="*/ 1142893 h 6854651"/>
              <a:gd name="connsiteX4" fmla="*/ 5986815 w 5986815"/>
              <a:gd name="connsiteY4" fmla="*/ 5708287 h 6854651"/>
              <a:gd name="connsiteX5" fmla="*/ 4845432 w 5986815"/>
              <a:gd name="connsiteY5" fmla="*/ 6849670 h 6854651"/>
              <a:gd name="connsiteX6" fmla="*/ 10139 w 5986815"/>
              <a:gd name="connsiteY6" fmla="*/ 6853245 h 6854651"/>
              <a:gd name="connsiteX7" fmla="*/ 20341 w 5986815"/>
              <a:gd name="connsiteY7" fmla="*/ 5823216 h 6854651"/>
              <a:gd name="connsiteX8" fmla="*/ 27136 w 5986815"/>
              <a:gd name="connsiteY8" fmla="*/ 1046101 h 6854651"/>
              <a:gd name="connsiteX0" fmla="*/ 27136 w 5986815"/>
              <a:gd name="connsiteY0" fmla="*/ 1046101 h 6854651"/>
              <a:gd name="connsiteX1" fmla="*/ 0 w 5986815"/>
              <a:gd name="connsiteY1" fmla="*/ 1510 h 6854651"/>
              <a:gd name="connsiteX2" fmla="*/ 4845432 w 5986815"/>
              <a:gd name="connsiteY2" fmla="*/ 1510 h 6854651"/>
              <a:gd name="connsiteX3" fmla="*/ 5986815 w 5986815"/>
              <a:gd name="connsiteY3" fmla="*/ 1142893 h 6854651"/>
              <a:gd name="connsiteX4" fmla="*/ 5986815 w 5986815"/>
              <a:gd name="connsiteY4" fmla="*/ 5708287 h 6854651"/>
              <a:gd name="connsiteX5" fmla="*/ 4845432 w 5986815"/>
              <a:gd name="connsiteY5" fmla="*/ 6849670 h 6854651"/>
              <a:gd name="connsiteX6" fmla="*/ 10139 w 5986815"/>
              <a:gd name="connsiteY6" fmla="*/ 6853245 h 6854651"/>
              <a:gd name="connsiteX7" fmla="*/ 20341 w 5986815"/>
              <a:gd name="connsiteY7" fmla="*/ 5823216 h 6854651"/>
              <a:gd name="connsiteX8" fmla="*/ 27136 w 5986815"/>
              <a:gd name="connsiteY8" fmla="*/ 1046101 h 6854651"/>
              <a:gd name="connsiteX0" fmla="*/ 27136 w 5986815"/>
              <a:gd name="connsiteY0" fmla="*/ 1046101 h 6854651"/>
              <a:gd name="connsiteX1" fmla="*/ 0 w 5986815"/>
              <a:gd name="connsiteY1" fmla="*/ 1510 h 6854651"/>
              <a:gd name="connsiteX2" fmla="*/ 4845432 w 5986815"/>
              <a:gd name="connsiteY2" fmla="*/ 1510 h 6854651"/>
              <a:gd name="connsiteX3" fmla="*/ 5986815 w 5986815"/>
              <a:gd name="connsiteY3" fmla="*/ 1142893 h 6854651"/>
              <a:gd name="connsiteX4" fmla="*/ 5986815 w 5986815"/>
              <a:gd name="connsiteY4" fmla="*/ 5708287 h 6854651"/>
              <a:gd name="connsiteX5" fmla="*/ 4845432 w 5986815"/>
              <a:gd name="connsiteY5" fmla="*/ 6849670 h 6854651"/>
              <a:gd name="connsiteX6" fmla="*/ 10139 w 5986815"/>
              <a:gd name="connsiteY6" fmla="*/ 6853245 h 6854651"/>
              <a:gd name="connsiteX7" fmla="*/ 20341 w 5986815"/>
              <a:gd name="connsiteY7" fmla="*/ 5823216 h 6854651"/>
              <a:gd name="connsiteX8" fmla="*/ 27136 w 5986815"/>
              <a:gd name="connsiteY8" fmla="*/ 1046101 h 6854651"/>
              <a:gd name="connsiteX0" fmla="*/ 30645 w 5990324"/>
              <a:gd name="connsiteY0" fmla="*/ 1046101 h 6854652"/>
              <a:gd name="connsiteX1" fmla="*/ 3509 w 5990324"/>
              <a:gd name="connsiteY1" fmla="*/ 1510 h 6854652"/>
              <a:gd name="connsiteX2" fmla="*/ 4848941 w 5990324"/>
              <a:gd name="connsiteY2" fmla="*/ 1510 h 6854652"/>
              <a:gd name="connsiteX3" fmla="*/ 5990324 w 5990324"/>
              <a:gd name="connsiteY3" fmla="*/ 1142893 h 6854652"/>
              <a:gd name="connsiteX4" fmla="*/ 5990324 w 5990324"/>
              <a:gd name="connsiteY4" fmla="*/ 5708287 h 6854652"/>
              <a:gd name="connsiteX5" fmla="*/ 4848941 w 5990324"/>
              <a:gd name="connsiteY5" fmla="*/ 6849670 h 6854652"/>
              <a:gd name="connsiteX6" fmla="*/ 0 w 5990324"/>
              <a:gd name="connsiteY6" fmla="*/ 6853246 h 6854652"/>
              <a:gd name="connsiteX7" fmla="*/ 23850 w 5990324"/>
              <a:gd name="connsiteY7" fmla="*/ 5823216 h 6854652"/>
              <a:gd name="connsiteX8" fmla="*/ 30645 w 5990324"/>
              <a:gd name="connsiteY8" fmla="*/ 1046101 h 6854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90324" h="6854652">
                <a:moveTo>
                  <a:pt x="30645" y="1046101"/>
                </a:moveTo>
                <a:cubicBezTo>
                  <a:pt x="40478" y="376404"/>
                  <a:pt x="41735" y="-27987"/>
                  <a:pt x="3509" y="1510"/>
                </a:cubicBezTo>
                <a:lnTo>
                  <a:pt x="4848941" y="1510"/>
                </a:lnTo>
                <a:cubicBezTo>
                  <a:pt x="5479309" y="1510"/>
                  <a:pt x="5990324" y="512525"/>
                  <a:pt x="5990324" y="1142893"/>
                </a:cubicBezTo>
                <a:lnTo>
                  <a:pt x="5990324" y="5708287"/>
                </a:lnTo>
                <a:cubicBezTo>
                  <a:pt x="5990324" y="6338655"/>
                  <a:pt x="5479309" y="6849670"/>
                  <a:pt x="4848941" y="6849670"/>
                </a:cubicBezTo>
                <a:lnTo>
                  <a:pt x="0" y="6853246"/>
                </a:lnTo>
                <a:cubicBezTo>
                  <a:pt x="38226" y="6882743"/>
                  <a:pt x="23850" y="6445283"/>
                  <a:pt x="23850" y="5823216"/>
                </a:cubicBezTo>
                <a:cubicBezTo>
                  <a:pt x="40474" y="4293119"/>
                  <a:pt x="14020" y="2542991"/>
                  <a:pt x="30645" y="1046101"/>
                </a:cubicBezTo>
                <a:close/>
              </a:path>
            </a:pathLst>
          </a:custGeom>
          <a:noFill/>
          <a:ln w="57150">
            <a:noFill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13" name="Tytuł 1">
            <a:extLst>
              <a:ext uri="{FF2B5EF4-FFF2-40B4-BE49-F238E27FC236}">
                <a16:creationId xmlns:a16="http://schemas.microsoft.com/office/drawing/2014/main" id="{DDEA721E-05FE-69CE-1858-64D06D0A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237" y="529278"/>
            <a:ext cx="4820516" cy="993912"/>
          </a:xfrm>
          <a:prstGeom prst="rect">
            <a:avLst/>
          </a:prstGeom>
        </p:spPr>
        <p:txBody>
          <a:bodyPr lIns="0" anchor="b" anchorCtr="0"/>
          <a:lstStyle>
            <a:lvl1pPr>
              <a:lnSpc>
                <a:spcPct val="100000"/>
              </a:lnSpc>
              <a:defRPr sz="3200" b="1" i="0">
                <a:latin typeface="Supermolot" panose="02000503050000020004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tekstu 3">
            <a:extLst>
              <a:ext uri="{FF2B5EF4-FFF2-40B4-BE49-F238E27FC236}">
                <a16:creationId xmlns:a16="http://schemas.microsoft.com/office/drawing/2014/main" id="{B0403179-E5B7-2947-1F23-289174DA3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0237" y="1962669"/>
            <a:ext cx="4820516" cy="4366052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56" name="Łącznik prosty 55">
            <a:extLst>
              <a:ext uri="{FF2B5EF4-FFF2-40B4-BE49-F238E27FC236}">
                <a16:creationId xmlns:a16="http://schemas.microsoft.com/office/drawing/2014/main" id="{55812DC7-B79D-234D-7E1C-9F3981557C09}"/>
              </a:ext>
            </a:extLst>
          </p:cNvPr>
          <p:cNvCxnSpPr/>
          <p:nvPr userDrawn="1"/>
        </p:nvCxnSpPr>
        <p:spPr>
          <a:xfrm>
            <a:off x="6790237" y="1742929"/>
            <a:ext cx="1524423" cy="0"/>
          </a:xfrm>
          <a:prstGeom prst="line">
            <a:avLst/>
          </a:prstGeom>
          <a:ln>
            <a:solidFill>
              <a:srgbClr val="44D62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74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0">
        <p:fad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DDEA721E-05FE-69CE-1858-64D06D0A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237" y="529278"/>
            <a:ext cx="4820516" cy="1769808"/>
          </a:xfrm>
          <a:prstGeom prst="rect">
            <a:avLst/>
          </a:prstGeom>
        </p:spPr>
        <p:txBody>
          <a:bodyPr lIns="0" anchor="b" anchorCtr="0"/>
          <a:lstStyle>
            <a:lvl1pPr>
              <a:lnSpc>
                <a:spcPct val="100000"/>
              </a:lnSpc>
              <a:defRPr sz="3200" b="1" i="0">
                <a:latin typeface="Supermolot" panose="02000503050000020004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tekstu 3">
            <a:extLst>
              <a:ext uri="{FF2B5EF4-FFF2-40B4-BE49-F238E27FC236}">
                <a16:creationId xmlns:a16="http://schemas.microsoft.com/office/drawing/2014/main" id="{B0403179-E5B7-2947-1F23-289174DA3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0237" y="2762655"/>
            <a:ext cx="4820516" cy="3566066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56" name="Łącznik prosty 55">
            <a:extLst>
              <a:ext uri="{FF2B5EF4-FFF2-40B4-BE49-F238E27FC236}">
                <a16:creationId xmlns:a16="http://schemas.microsoft.com/office/drawing/2014/main" id="{55812DC7-B79D-234D-7E1C-9F3981557C09}"/>
              </a:ext>
            </a:extLst>
          </p:cNvPr>
          <p:cNvCxnSpPr/>
          <p:nvPr userDrawn="1"/>
        </p:nvCxnSpPr>
        <p:spPr>
          <a:xfrm>
            <a:off x="6790237" y="2530870"/>
            <a:ext cx="1524423" cy="0"/>
          </a:xfrm>
          <a:prstGeom prst="line">
            <a:avLst/>
          </a:prstGeom>
          <a:ln>
            <a:solidFill>
              <a:srgbClr val="44D62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upa 6">
            <a:extLst>
              <a:ext uri="{FF2B5EF4-FFF2-40B4-BE49-F238E27FC236}">
                <a16:creationId xmlns:a16="http://schemas.microsoft.com/office/drawing/2014/main" id="{F6DACD29-5C87-403A-BD19-7231056C043E}"/>
              </a:ext>
            </a:extLst>
          </p:cNvPr>
          <p:cNvGrpSpPr/>
          <p:nvPr userDrawn="1"/>
        </p:nvGrpSpPr>
        <p:grpSpPr>
          <a:xfrm>
            <a:off x="0" y="0"/>
            <a:ext cx="1919664" cy="2192784"/>
            <a:chOff x="0" y="0"/>
            <a:chExt cx="1919664" cy="2192784"/>
          </a:xfrm>
        </p:grpSpPr>
        <p:pic>
          <p:nvPicPr>
            <p:cNvPr id="8" name="Obraz 7" descr="Obraz zawierający czarne, zrzut ekranu, ciemność, Grafika">
              <a:extLst>
                <a:ext uri="{FF2B5EF4-FFF2-40B4-BE49-F238E27FC236}">
                  <a16:creationId xmlns:a16="http://schemas.microsoft.com/office/drawing/2014/main" id="{5DE90CDB-CA42-4BAA-A1AA-845069F3B5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-136560" y="136560"/>
              <a:ext cx="2192784" cy="1919664"/>
            </a:xfrm>
            <a:prstGeom prst="rect">
              <a:avLst/>
            </a:prstGeom>
            <a:noFill/>
            <a:effectLst/>
          </p:spPr>
        </p:pic>
        <p:pic>
          <p:nvPicPr>
            <p:cNvPr id="9" name="Obraz 8" descr="Obraz zawierający tekst, zrzut ekranu, Czcionka, design&#10;&#10;Opis wygenerowany automatycznie">
              <a:extLst>
                <a:ext uri="{FF2B5EF4-FFF2-40B4-BE49-F238E27FC236}">
                  <a16:creationId xmlns:a16="http://schemas.microsoft.com/office/drawing/2014/main" id="{BC087E9F-6C53-46AB-99B7-8B1CB62FA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5844" y="307273"/>
              <a:ext cx="865558" cy="1258880"/>
            </a:xfrm>
            <a:prstGeom prst="rect">
              <a:avLst/>
            </a:prstGeom>
          </p:spPr>
        </p:pic>
      </p:grpSp>
      <p:sp>
        <p:nvSpPr>
          <p:cNvPr id="10" name="Symbol zastępczy obrazu 2">
            <a:extLst>
              <a:ext uri="{FF2B5EF4-FFF2-40B4-BE49-F238E27FC236}">
                <a16:creationId xmlns:a16="http://schemas.microsoft.com/office/drawing/2014/main" id="{471DAF50-7857-4883-B575-C221BBF2A980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-30380" y="-27"/>
            <a:ext cx="5990606" cy="6863016"/>
          </a:xfrm>
          <a:custGeom>
            <a:avLst/>
            <a:gdLst>
              <a:gd name="connsiteX0" fmla="*/ 0 w 7215881"/>
              <a:gd name="connsiteY0" fmla="*/ 1141383 h 6848160"/>
              <a:gd name="connsiteX1" fmla="*/ 1141383 w 7215881"/>
              <a:gd name="connsiteY1" fmla="*/ 0 h 6848160"/>
              <a:gd name="connsiteX2" fmla="*/ 6074498 w 7215881"/>
              <a:gd name="connsiteY2" fmla="*/ 0 h 6848160"/>
              <a:gd name="connsiteX3" fmla="*/ 7215881 w 7215881"/>
              <a:gd name="connsiteY3" fmla="*/ 1141383 h 6848160"/>
              <a:gd name="connsiteX4" fmla="*/ 7215881 w 7215881"/>
              <a:gd name="connsiteY4" fmla="*/ 5706777 h 6848160"/>
              <a:gd name="connsiteX5" fmla="*/ 6074498 w 7215881"/>
              <a:gd name="connsiteY5" fmla="*/ 6848160 h 6848160"/>
              <a:gd name="connsiteX6" fmla="*/ 1141383 w 7215881"/>
              <a:gd name="connsiteY6" fmla="*/ 6848160 h 6848160"/>
              <a:gd name="connsiteX7" fmla="*/ 0 w 7215881"/>
              <a:gd name="connsiteY7" fmla="*/ 5706777 h 6848160"/>
              <a:gd name="connsiteX8" fmla="*/ 0 w 7215881"/>
              <a:gd name="connsiteY8" fmla="*/ 1141383 h 6848160"/>
              <a:gd name="connsiteX0" fmla="*/ 1179871 w 7215881"/>
              <a:gd name="connsiteY0" fmla="*/ 1052893 h 6848160"/>
              <a:gd name="connsiteX1" fmla="*/ 1141383 w 7215881"/>
              <a:gd name="connsiteY1" fmla="*/ 0 h 6848160"/>
              <a:gd name="connsiteX2" fmla="*/ 6074498 w 7215881"/>
              <a:gd name="connsiteY2" fmla="*/ 0 h 6848160"/>
              <a:gd name="connsiteX3" fmla="*/ 7215881 w 7215881"/>
              <a:gd name="connsiteY3" fmla="*/ 1141383 h 6848160"/>
              <a:gd name="connsiteX4" fmla="*/ 7215881 w 7215881"/>
              <a:gd name="connsiteY4" fmla="*/ 5706777 h 6848160"/>
              <a:gd name="connsiteX5" fmla="*/ 6074498 w 7215881"/>
              <a:gd name="connsiteY5" fmla="*/ 6848160 h 6848160"/>
              <a:gd name="connsiteX6" fmla="*/ 1141383 w 7215881"/>
              <a:gd name="connsiteY6" fmla="*/ 6848160 h 6848160"/>
              <a:gd name="connsiteX7" fmla="*/ 0 w 7215881"/>
              <a:gd name="connsiteY7" fmla="*/ 5706777 h 6848160"/>
              <a:gd name="connsiteX8" fmla="*/ 1179871 w 7215881"/>
              <a:gd name="connsiteY8" fmla="*/ 1052893 h 6848160"/>
              <a:gd name="connsiteX0" fmla="*/ 1179871 w 7215881"/>
              <a:gd name="connsiteY0" fmla="*/ 1052893 h 6848160"/>
              <a:gd name="connsiteX1" fmla="*/ 1170880 w 7215881"/>
              <a:gd name="connsiteY1" fmla="*/ 9832 h 6848160"/>
              <a:gd name="connsiteX2" fmla="*/ 6074498 w 7215881"/>
              <a:gd name="connsiteY2" fmla="*/ 0 h 6848160"/>
              <a:gd name="connsiteX3" fmla="*/ 7215881 w 7215881"/>
              <a:gd name="connsiteY3" fmla="*/ 1141383 h 6848160"/>
              <a:gd name="connsiteX4" fmla="*/ 7215881 w 7215881"/>
              <a:gd name="connsiteY4" fmla="*/ 5706777 h 6848160"/>
              <a:gd name="connsiteX5" fmla="*/ 6074498 w 7215881"/>
              <a:gd name="connsiteY5" fmla="*/ 6848160 h 6848160"/>
              <a:gd name="connsiteX6" fmla="*/ 1141383 w 7215881"/>
              <a:gd name="connsiteY6" fmla="*/ 6848160 h 6848160"/>
              <a:gd name="connsiteX7" fmla="*/ 0 w 7215881"/>
              <a:gd name="connsiteY7" fmla="*/ 5706777 h 6848160"/>
              <a:gd name="connsiteX8" fmla="*/ 1179871 w 7215881"/>
              <a:gd name="connsiteY8" fmla="*/ 1052893 h 6848160"/>
              <a:gd name="connsiteX0" fmla="*/ 1179871 w 7215881"/>
              <a:gd name="connsiteY0" fmla="*/ 1052893 h 6848160"/>
              <a:gd name="connsiteX1" fmla="*/ 1170880 w 7215881"/>
              <a:gd name="connsiteY1" fmla="*/ 9832 h 6848160"/>
              <a:gd name="connsiteX2" fmla="*/ 6074498 w 7215881"/>
              <a:gd name="connsiteY2" fmla="*/ 0 h 6848160"/>
              <a:gd name="connsiteX3" fmla="*/ 7215881 w 7215881"/>
              <a:gd name="connsiteY3" fmla="*/ 1141383 h 6848160"/>
              <a:gd name="connsiteX4" fmla="*/ 7215881 w 7215881"/>
              <a:gd name="connsiteY4" fmla="*/ 5706777 h 6848160"/>
              <a:gd name="connsiteX5" fmla="*/ 6074498 w 7215881"/>
              <a:gd name="connsiteY5" fmla="*/ 6848160 h 6848160"/>
              <a:gd name="connsiteX6" fmla="*/ 1141383 w 7215881"/>
              <a:gd name="connsiteY6" fmla="*/ 6848160 h 6848160"/>
              <a:gd name="connsiteX7" fmla="*/ 0 w 7215881"/>
              <a:gd name="connsiteY7" fmla="*/ 5706777 h 6848160"/>
              <a:gd name="connsiteX8" fmla="*/ 1179871 w 7215881"/>
              <a:gd name="connsiteY8" fmla="*/ 1052893 h 6848160"/>
              <a:gd name="connsiteX0" fmla="*/ 302051 w 6338061"/>
              <a:gd name="connsiteY0" fmla="*/ 1052893 h 6848160"/>
              <a:gd name="connsiteX1" fmla="*/ 293060 w 6338061"/>
              <a:gd name="connsiteY1" fmla="*/ 9832 h 6848160"/>
              <a:gd name="connsiteX2" fmla="*/ 5196678 w 6338061"/>
              <a:gd name="connsiteY2" fmla="*/ 0 h 6848160"/>
              <a:gd name="connsiteX3" fmla="*/ 6338061 w 6338061"/>
              <a:gd name="connsiteY3" fmla="*/ 1141383 h 6848160"/>
              <a:gd name="connsiteX4" fmla="*/ 6338061 w 6338061"/>
              <a:gd name="connsiteY4" fmla="*/ 5706777 h 6848160"/>
              <a:gd name="connsiteX5" fmla="*/ 5196678 w 6338061"/>
              <a:gd name="connsiteY5" fmla="*/ 6848160 h 6848160"/>
              <a:gd name="connsiteX6" fmla="*/ 263563 w 6338061"/>
              <a:gd name="connsiteY6" fmla="*/ 6848160 h 6848160"/>
              <a:gd name="connsiteX7" fmla="*/ 331547 w 6338061"/>
              <a:gd name="connsiteY7" fmla="*/ 5814932 h 6848160"/>
              <a:gd name="connsiteX8" fmla="*/ 302051 w 6338061"/>
              <a:gd name="connsiteY8" fmla="*/ 1052893 h 6848160"/>
              <a:gd name="connsiteX0" fmla="*/ 38488 w 6074498"/>
              <a:gd name="connsiteY0" fmla="*/ 1052893 h 6849581"/>
              <a:gd name="connsiteX1" fmla="*/ 29497 w 6074498"/>
              <a:gd name="connsiteY1" fmla="*/ 9832 h 6849581"/>
              <a:gd name="connsiteX2" fmla="*/ 4933115 w 6074498"/>
              <a:gd name="connsiteY2" fmla="*/ 0 h 6849581"/>
              <a:gd name="connsiteX3" fmla="*/ 6074498 w 6074498"/>
              <a:gd name="connsiteY3" fmla="*/ 1141383 h 6849581"/>
              <a:gd name="connsiteX4" fmla="*/ 6074498 w 6074498"/>
              <a:gd name="connsiteY4" fmla="*/ 5706777 h 6849581"/>
              <a:gd name="connsiteX5" fmla="*/ 4933115 w 6074498"/>
              <a:gd name="connsiteY5" fmla="*/ 6848160 h 6849581"/>
              <a:gd name="connsiteX6" fmla="*/ 0 w 6074498"/>
              <a:gd name="connsiteY6" fmla="*/ 6848160 h 6849581"/>
              <a:gd name="connsiteX7" fmla="*/ 67984 w 6074498"/>
              <a:gd name="connsiteY7" fmla="*/ 5814932 h 6849581"/>
              <a:gd name="connsiteX8" fmla="*/ 38488 w 6074498"/>
              <a:gd name="connsiteY8" fmla="*/ 1052893 h 6849581"/>
              <a:gd name="connsiteX0" fmla="*/ 38488 w 6074498"/>
              <a:gd name="connsiteY0" fmla="*/ 1052893 h 6849552"/>
              <a:gd name="connsiteX1" fmla="*/ 29497 w 6074498"/>
              <a:gd name="connsiteY1" fmla="*/ 9832 h 6849552"/>
              <a:gd name="connsiteX2" fmla="*/ 4933115 w 6074498"/>
              <a:gd name="connsiteY2" fmla="*/ 0 h 6849552"/>
              <a:gd name="connsiteX3" fmla="*/ 6074498 w 6074498"/>
              <a:gd name="connsiteY3" fmla="*/ 1141383 h 6849552"/>
              <a:gd name="connsiteX4" fmla="*/ 6074498 w 6074498"/>
              <a:gd name="connsiteY4" fmla="*/ 5706777 h 6849552"/>
              <a:gd name="connsiteX5" fmla="*/ 4933115 w 6074498"/>
              <a:gd name="connsiteY5" fmla="*/ 6848160 h 6849552"/>
              <a:gd name="connsiteX6" fmla="*/ 0 w 6074498"/>
              <a:gd name="connsiteY6" fmla="*/ 6848160 h 6849552"/>
              <a:gd name="connsiteX7" fmla="*/ 58151 w 6074498"/>
              <a:gd name="connsiteY7" fmla="*/ 5805100 h 6849552"/>
              <a:gd name="connsiteX8" fmla="*/ 38488 w 6074498"/>
              <a:gd name="connsiteY8" fmla="*/ 1052893 h 6849552"/>
              <a:gd name="connsiteX0" fmla="*/ 18824 w 6054834"/>
              <a:gd name="connsiteY0" fmla="*/ 1052893 h 6848160"/>
              <a:gd name="connsiteX1" fmla="*/ 9833 w 6054834"/>
              <a:gd name="connsiteY1" fmla="*/ 9832 h 6848160"/>
              <a:gd name="connsiteX2" fmla="*/ 4913451 w 6054834"/>
              <a:gd name="connsiteY2" fmla="*/ 0 h 6848160"/>
              <a:gd name="connsiteX3" fmla="*/ 6054834 w 6054834"/>
              <a:gd name="connsiteY3" fmla="*/ 1141383 h 6848160"/>
              <a:gd name="connsiteX4" fmla="*/ 6054834 w 6054834"/>
              <a:gd name="connsiteY4" fmla="*/ 5706777 h 6848160"/>
              <a:gd name="connsiteX5" fmla="*/ 4913451 w 6054834"/>
              <a:gd name="connsiteY5" fmla="*/ 6848160 h 6848160"/>
              <a:gd name="connsiteX6" fmla="*/ 0 w 6054834"/>
              <a:gd name="connsiteY6" fmla="*/ 6838328 h 6848160"/>
              <a:gd name="connsiteX7" fmla="*/ 38487 w 6054834"/>
              <a:gd name="connsiteY7" fmla="*/ 5805100 h 6848160"/>
              <a:gd name="connsiteX8" fmla="*/ 18824 w 6054834"/>
              <a:gd name="connsiteY8" fmla="*/ 1052893 h 6848160"/>
              <a:gd name="connsiteX0" fmla="*/ 18824 w 6054834"/>
              <a:gd name="connsiteY0" fmla="*/ 1052893 h 6848160"/>
              <a:gd name="connsiteX1" fmla="*/ 9833 w 6054834"/>
              <a:gd name="connsiteY1" fmla="*/ 9832 h 6848160"/>
              <a:gd name="connsiteX2" fmla="*/ 4913451 w 6054834"/>
              <a:gd name="connsiteY2" fmla="*/ 0 h 6848160"/>
              <a:gd name="connsiteX3" fmla="*/ 6054834 w 6054834"/>
              <a:gd name="connsiteY3" fmla="*/ 1141383 h 6848160"/>
              <a:gd name="connsiteX4" fmla="*/ 6054834 w 6054834"/>
              <a:gd name="connsiteY4" fmla="*/ 5706777 h 6848160"/>
              <a:gd name="connsiteX5" fmla="*/ 4913451 w 6054834"/>
              <a:gd name="connsiteY5" fmla="*/ 6848160 h 6848160"/>
              <a:gd name="connsiteX6" fmla="*/ 0 w 6054834"/>
              <a:gd name="connsiteY6" fmla="*/ 6838328 h 6848160"/>
              <a:gd name="connsiteX7" fmla="*/ 38487 w 6054834"/>
              <a:gd name="connsiteY7" fmla="*/ 5805100 h 6848160"/>
              <a:gd name="connsiteX8" fmla="*/ 18824 w 6054834"/>
              <a:gd name="connsiteY8" fmla="*/ 1052893 h 6848160"/>
              <a:gd name="connsiteX0" fmla="*/ 8991 w 6045001"/>
              <a:gd name="connsiteY0" fmla="*/ 1052893 h 6848160"/>
              <a:gd name="connsiteX1" fmla="*/ 0 w 6045001"/>
              <a:gd name="connsiteY1" fmla="*/ 9832 h 6848160"/>
              <a:gd name="connsiteX2" fmla="*/ 4903618 w 6045001"/>
              <a:gd name="connsiteY2" fmla="*/ 0 h 6848160"/>
              <a:gd name="connsiteX3" fmla="*/ 6045001 w 6045001"/>
              <a:gd name="connsiteY3" fmla="*/ 1141383 h 6848160"/>
              <a:gd name="connsiteX4" fmla="*/ 6045001 w 6045001"/>
              <a:gd name="connsiteY4" fmla="*/ 5706777 h 6848160"/>
              <a:gd name="connsiteX5" fmla="*/ 4903618 w 6045001"/>
              <a:gd name="connsiteY5" fmla="*/ 6848160 h 6848160"/>
              <a:gd name="connsiteX6" fmla="*/ 19664 w 6045001"/>
              <a:gd name="connsiteY6" fmla="*/ 6838328 h 6848160"/>
              <a:gd name="connsiteX7" fmla="*/ 28654 w 6045001"/>
              <a:gd name="connsiteY7" fmla="*/ 5805100 h 6848160"/>
              <a:gd name="connsiteX8" fmla="*/ 8991 w 6045001"/>
              <a:gd name="connsiteY8" fmla="*/ 1052893 h 6848160"/>
              <a:gd name="connsiteX0" fmla="*/ 8992 w 6045002"/>
              <a:gd name="connsiteY0" fmla="*/ 1052893 h 6848160"/>
              <a:gd name="connsiteX1" fmla="*/ 1 w 6045002"/>
              <a:gd name="connsiteY1" fmla="*/ 9832 h 6848160"/>
              <a:gd name="connsiteX2" fmla="*/ 4903619 w 6045002"/>
              <a:gd name="connsiteY2" fmla="*/ 0 h 6848160"/>
              <a:gd name="connsiteX3" fmla="*/ 6045002 w 6045002"/>
              <a:gd name="connsiteY3" fmla="*/ 1141383 h 6848160"/>
              <a:gd name="connsiteX4" fmla="*/ 6045002 w 6045002"/>
              <a:gd name="connsiteY4" fmla="*/ 5706777 h 6848160"/>
              <a:gd name="connsiteX5" fmla="*/ 4903619 w 6045002"/>
              <a:gd name="connsiteY5" fmla="*/ 6848160 h 6848160"/>
              <a:gd name="connsiteX6" fmla="*/ 0 w 6045002"/>
              <a:gd name="connsiteY6" fmla="*/ 6838328 h 6848160"/>
              <a:gd name="connsiteX7" fmla="*/ 28655 w 6045002"/>
              <a:gd name="connsiteY7" fmla="*/ 5805100 h 6848160"/>
              <a:gd name="connsiteX8" fmla="*/ 8992 w 6045002"/>
              <a:gd name="connsiteY8" fmla="*/ 1052893 h 6848160"/>
              <a:gd name="connsiteX0" fmla="*/ 0 w 6055675"/>
              <a:gd name="connsiteY0" fmla="*/ 1052893 h 6848160"/>
              <a:gd name="connsiteX1" fmla="*/ 10674 w 6055675"/>
              <a:gd name="connsiteY1" fmla="*/ 9832 h 6848160"/>
              <a:gd name="connsiteX2" fmla="*/ 4914292 w 6055675"/>
              <a:gd name="connsiteY2" fmla="*/ 0 h 6848160"/>
              <a:gd name="connsiteX3" fmla="*/ 6055675 w 6055675"/>
              <a:gd name="connsiteY3" fmla="*/ 1141383 h 6848160"/>
              <a:gd name="connsiteX4" fmla="*/ 6055675 w 6055675"/>
              <a:gd name="connsiteY4" fmla="*/ 5706777 h 6848160"/>
              <a:gd name="connsiteX5" fmla="*/ 4914292 w 6055675"/>
              <a:gd name="connsiteY5" fmla="*/ 6848160 h 6848160"/>
              <a:gd name="connsiteX6" fmla="*/ 10673 w 6055675"/>
              <a:gd name="connsiteY6" fmla="*/ 6838328 h 6848160"/>
              <a:gd name="connsiteX7" fmla="*/ 39328 w 6055675"/>
              <a:gd name="connsiteY7" fmla="*/ 5805100 h 6848160"/>
              <a:gd name="connsiteX8" fmla="*/ 0 w 6055675"/>
              <a:gd name="connsiteY8" fmla="*/ 1052893 h 6848160"/>
              <a:gd name="connsiteX0" fmla="*/ 18824 w 6045002"/>
              <a:gd name="connsiteY0" fmla="*/ 1052893 h 6848160"/>
              <a:gd name="connsiteX1" fmla="*/ 1 w 6045002"/>
              <a:gd name="connsiteY1" fmla="*/ 9832 h 6848160"/>
              <a:gd name="connsiteX2" fmla="*/ 4903619 w 6045002"/>
              <a:gd name="connsiteY2" fmla="*/ 0 h 6848160"/>
              <a:gd name="connsiteX3" fmla="*/ 6045002 w 6045002"/>
              <a:gd name="connsiteY3" fmla="*/ 1141383 h 6848160"/>
              <a:gd name="connsiteX4" fmla="*/ 6045002 w 6045002"/>
              <a:gd name="connsiteY4" fmla="*/ 5706777 h 6848160"/>
              <a:gd name="connsiteX5" fmla="*/ 4903619 w 6045002"/>
              <a:gd name="connsiteY5" fmla="*/ 6848160 h 6848160"/>
              <a:gd name="connsiteX6" fmla="*/ 0 w 6045002"/>
              <a:gd name="connsiteY6" fmla="*/ 6838328 h 6848160"/>
              <a:gd name="connsiteX7" fmla="*/ 28655 w 6045002"/>
              <a:gd name="connsiteY7" fmla="*/ 5805100 h 6848160"/>
              <a:gd name="connsiteX8" fmla="*/ 18824 w 6045002"/>
              <a:gd name="connsiteY8" fmla="*/ 1052893 h 6848160"/>
              <a:gd name="connsiteX0" fmla="*/ 18824 w 6045002"/>
              <a:gd name="connsiteY0" fmla="*/ 1052893 h 6848160"/>
              <a:gd name="connsiteX1" fmla="*/ 1 w 6045002"/>
              <a:gd name="connsiteY1" fmla="*/ 9832 h 6848160"/>
              <a:gd name="connsiteX2" fmla="*/ 4903619 w 6045002"/>
              <a:gd name="connsiteY2" fmla="*/ 0 h 6848160"/>
              <a:gd name="connsiteX3" fmla="*/ 6045002 w 6045002"/>
              <a:gd name="connsiteY3" fmla="*/ 1141383 h 6848160"/>
              <a:gd name="connsiteX4" fmla="*/ 6045002 w 6045002"/>
              <a:gd name="connsiteY4" fmla="*/ 5706777 h 6848160"/>
              <a:gd name="connsiteX5" fmla="*/ 4903619 w 6045002"/>
              <a:gd name="connsiteY5" fmla="*/ 6848160 h 6848160"/>
              <a:gd name="connsiteX6" fmla="*/ 0 w 6045002"/>
              <a:gd name="connsiteY6" fmla="*/ 6838328 h 6848160"/>
              <a:gd name="connsiteX7" fmla="*/ 28655 w 6045002"/>
              <a:gd name="connsiteY7" fmla="*/ 5805100 h 6848160"/>
              <a:gd name="connsiteX8" fmla="*/ 18824 w 6045002"/>
              <a:gd name="connsiteY8" fmla="*/ 1052893 h 6848160"/>
              <a:gd name="connsiteX0" fmla="*/ 18824 w 6045002"/>
              <a:gd name="connsiteY0" fmla="*/ 1054375 h 6849642"/>
              <a:gd name="connsiteX1" fmla="*/ 1 w 6045002"/>
              <a:gd name="connsiteY1" fmla="*/ 1482 h 6849642"/>
              <a:gd name="connsiteX2" fmla="*/ 4903619 w 6045002"/>
              <a:gd name="connsiteY2" fmla="*/ 1482 h 6849642"/>
              <a:gd name="connsiteX3" fmla="*/ 6045002 w 6045002"/>
              <a:gd name="connsiteY3" fmla="*/ 1142865 h 6849642"/>
              <a:gd name="connsiteX4" fmla="*/ 6045002 w 6045002"/>
              <a:gd name="connsiteY4" fmla="*/ 5708259 h 6849642"/>
              <a:gd name="connsiteX5" fmla="*/ 4903619 w 6045002"/>
              <a:gd name="connsiteY5" fmla="*/ 6849642 h 6849642"/>
              <a:gd name="connsiteX6" fmla="*/ 0 w 6045002"/>
              <a:gd name="connsiteY6" fmla="*/ 6839810 h 6849642"/>
              <a:gd name="connsiteX7" fmla="*/ 28655 w 6045002"/>
              <a:gd name="connsiteY7" fmla="*/ 5806582 h 6849642"/>
              <a:gd name="connsiteX8" fmla="*/ 18824 w 6045002"/>
              <a:gd name="connsiteY8" fmla="*/ 1054375 h 6849642"/>
              <a:gd name="connsiteX0" fmla="*/ 18823 w 6045001"/>
              <a:gd name="connsiteY0" fmla="*/ 1054375 h 6849642"/>
              <a:gd name="connsiteX1" fmla="*/ 0 w 6045001"/>
              <a:gd name="connsiteY1" fmla="*/ 1482 h 6849642"/>
              <a:gd name="connsiteX2" fmla="*/ 4903618 w 6045001"/>
              <a:gd name="connsiteY2" fmla="*/ 1482 h 6849642"/>
              <a:gd name="connsiteX3" fmla="*/ 6045001 w 6045001"/>
              <a:gd name="connsiteY3" fmla="*/ 1142865 h 6849642"/>
              <a:gd name="connsiteX4" fmla="*/ 6045001 w 6045001"/>
              <a:gd name="connsiteY4" fmla="*/ 5708259 h 6849642"/>
              <a:gd name="connsiteX5" fmla="*/ 4903618 w 6045001"/>
              <a:gd name="connsiteY5" fmla="*/ 6849642 h 6849642"/>
              <a:gd name="connsiteX6" fmla="*/ 9831 w 6045001"/>
              <a:gd name="connsiteY6" fmla="*/ 6839810 h 6849642"/>
              <a:gd name="connsiteX7" fmla="*/ 28654 w 6045001"/>
              <a:gd name="connsiteY7" fmla="*/ 5806582 h 6849642"/>
              <a:gd name="connsiteX8" fmla="*/ 18823 w 6045001"/>
              <a:gd name="connsiteY8" fmla="*/ 1054375 h 6849642"/>
              <a:gd name="connsiteX0" fmla="*/ 18823 w 6045001"/>
              <a:gd name="connsiteY0" fmla="*/ 1054375 h 6849642"/>
              <a:gd name="connsiteX1" fmla="*/ 0 w 6045001"/>
              <a:gd name="connsiteY1" fmla="*/ 1482 h 6849642"/>
              <a:gd name="connsiteX2" fmla="*/ 4903618 w 6045001"/>
              <a:gd name="connsiteY2" fmla="*/ 1482 h 6849642"/>
              <a:gd name="connsiteX3" fmla="*/ 6045001 w 6045001"/>
              <a:gd name="connsiteY3" fmla="*/ 1142865 h 6849642"/>
              <a:gd name="connsiteX4" fmla="*/ 6045001 w 6045001"/>
              <a:gd name="connsiteY4" fmla="*/ 5708259 h 6849642"/>
              <a:gd name="connsiteX5" fmla="*/ 4903618 w 6045001"/>
              <a:gd name="connsiteY5" fmla="*/ 6849642 h 6849642"/>
              <a:gd name="connsiteX6" fmla="*/ 39328 w 6045001"/>
              <a:gd name="connsiteY6" fmla="*/ 6829978 h 6849642"/>
              <a:gd name="connsiteX7" fmla="*/ 28654 w 6045001"/>
              <a:gd name="connsiteY7" fmla="*/ 5806582 h 6849642"/>
              <a:gd name="connsiteX8" fmla="*/ 18823 w 6045001"/>
              <a:gd name="connsiteY8" fmla="*/ 1054375 h 6849642"/>
              <a:gd name="connsiteX0" fmla="*/ 18823 w 6045001"/>
              <a:gd name="connsiteY0" fmla="*/ 1054375 h 6851035"/>
              <a:gd name="connsiteX1" fmla="*/ 0 w 6045001"/>
              <a:gd name="connsiteY1" fmla="*/ 1482 h 6851035"/>
              <a:gd name="connsiteX2" fmla="*/ 4903618 w 6045001"/>
              <a:gd name="connsiteY2" fmla="*/ 1482 h 6851035"/>
              <a:gd name="connsiteX3" fmla="*/ 6045001 w 6045001"/>
              <a:gd name="connsiteY3" fmla="*/ 1142865 h 6851035"/>
              <a:gd name="connsiteX4" fmla="*/ 6045001 w 6045001"/>
              <a:gd name="connsiteY4" fmla="*/ 5708259 h 6851035"/>
              <a:gd name="connsiteX5" fmla="*/ 4903618 w 6045001"/>
              <a:gd name="connsiteY5" fmla="*/ 6849642 h 6851035"/>
              <a:gd name="connsiteX6" fmla="*/ 9831 w 6045001"/>
              <a:gd name="connsiteY6" fmla="*/ 6849643 h 6851035"/>
              <a:gd name="connsiteX7" fmla="*/ 28654 w 6045001"/>
              <a:gd name="connsiteY7" fmla="*/ 5806582 h 6851035"/>
              <a:gd name="connsiteX8" fmla="*/ 18823 w 6045001"/>
              <a:gd name="connsiteY8" fmla="*/ 1054375 h 6851035"/>
              <a:gd name="connsiteX0" fmla="*/ 18823 w 6045001"/>
              <a:gd name="connsiteY0" fmla="*/ 1054375 h 6880450"/>
              <a:gd name="connsiteX1" fmla="*/ 0 w 6045001"/>
              <a:gd name="connsiteY1" fmla="*/ 1482 h 6880450"/>
              <a:gd name="connsiteX2" fmla="*/ 4903618 w 6045001"/>
              <a:gd name="connsiteY2" fmla="*/ 1482 h 6880450"/>
              <a:gd name="connsiteX3" fmla="*/ 6045001 w 6045001"/>
              <a:gd name="connsiteY3" fmla="*/ 1142865 h 6880450"/>
              <a:gd name="connsiteX4" fmla="*/ 6045001 w 6045001"/>
              <a:gd name="connsiteY4" fmla="*/ 5708259 h 6880450"/>
              <a:gd name="connsiteX5" fmla="*/ 4903618 w 6045001"/>
              <a:gd name="connsiteY5" fmla="*/ 6849642 h 6880450"/>
              <a:gd name="connsiteX6" fmla="*/ 29496 w 6045001"/>
              <a:gd name="connsiteY6" fmla="*/ 6879140 h 6880450"/>
              <a:gd name="connsiteX7" fmla="*/ 28654 w 6045001"/>
              <a:gd name="connsiteY7" fmla="*/ 5806582 h 6880450"/>
              <a:gd name="connsiteX8" fmla="*/ 18823 w 6045001"/>
              <a:gd name="connsiteY8" fmla="*/ 1054375 h 6880450"/>
              <a:gd name="connsiteX0" fmla="*/ 18823 w 6045001"/>
              <a:gd name="connsiteY0" fmla="*/ 1054375 h 6870644"/>
              <a:gd name="connsiteX1" fmla="*/ 0 w 6045001"/>
              <a:gd name="connsiteY1" fmla="*/ 1482 h 6870644"/>
              <a:gd name="connsiteX2" fmla="*/ 4903618 w 6045001"/>
              <a:gd name="connsiteY2" fmla="*/ 1482 h 6870644"/>
              <a:gd name="connsiteX3" fmla="*/ 6045001 w 6045001"/>
              <a:gd name="connsiteY3" fmla="*/ 1142865 h 6870644"/>
              <a:gd name="connsiteX4" fmla="*/ 6045001 w 6045001"/>
              <a:gd name="connsiteY4" fmla="*/ 5708259 h 6870644"/>
              <a:gd name="connsiteX5" fmla="*/ 4903618 w 6045001"/>
              <a:gd name="connsiteY5" fmla="*/ 6849642 h 6870644"/>
              <a:gd name="connsiteX6" fmla="*/ 19663 w 6045001"/>
              <a:gd name="connsiteY6" fmla="*/ 6869308 h 6870644"/>
              <a:gd name="connsiteX7" fmla="*/ 28654 w 6045001"/>
              <a:gd name="connsiteY7" fmla="*/ 5806582 h 6870644"/>
              <a:gd name="connsiteX8" fmla="*/ 18823 w 6045001"/>
              <a:gd name="connsiteY8" fmla="*/ 1054375 h 6870644"/>
              <a:gd name="connsiteX0" fmla="*/ 18823 w 6045001"/>
              <a:gd name="connsiteY0" fmla="*/ 1054375 h 6870644"/>
              <a:gd name="connsiteX1" fmla="*/ 0 w 6045001"/>
              <a:gd name="connsiteY1" fmla="*/ 1482 h 6870644"/>
              <a:gd name="connsiteX2" fmla="*/ 4903618 w 6045001"/>
              <a:gd name="connsiteY2" fmla="*/ 1482 h 6870644"/>
              <a:gd name="connsiteX3" fmla="*/ 6045001 w 6045001"/>
              <a:gd name="connsiteY3" fmla="*/ 1142865 h 6870644"/>
              <a:gd name="connsiteX4" fmla="*/ 6045001 w 6045001"/>
              <a:gd name="connsiteY4" fmla="*/ 5708259 h 6870644"/>
              <a:gd name="connsiteX5" fmla="*/ 4903618 w 6045001"/>
              <a:gd name="connsiteY5" fmla="*/ 6849642 h 6870644"/>
              <a:gd name="connsiteX6" fmla="*/ 19663 w 6045001"/>
              <a:gd name="connsiteY6" fmla="*/ 6869308 h 6870644"/>
              <a:gd name="connsiteX7" fmla="*/ 28654 w 6045001"/>
              <a:gd name="connsiteY7" fmla="*/ 5806582 h 6870644"/>
              <a:gd name="connsiteX8" fmla="*/ 18823 w 6045001"/>
              <a:gd name="connsiteY8" fmla="*/ 1054375 h 6870644"/>
              <a:gd name="connsiteX0" fmla="*/ 18823 w 6045001"/>
              <a:gd name="connsiteY0" fmla="*/ 1054375 h 6857034"/>
              <a:gd name="connsiteX1" fmla="*/ 0 w 6045001"/>
              <a:gd name="connsiteY1" fmla="*/ 1482 h 6857034"/>
              <a:gd name="connsiteX2" fmla="*/ 4903618 w 6045001"/>
              <a:gd name="connsiteY2" fmla="*/ 1482 h 6857034"/>
              <a:gd name="connsiteX3" fmla="*/ 6045001 w 6045001"/>
              <a:gd name="connsiteY3" fmla="*/ 1142865 h 6857034"/>
              <a:gd name="connsiteX4" fmla="*/ 6045001 w 6045001"/>
              <a:gd name="connsiteY4" fmla="*/ 5708259 h 6857034"/>
              <a:gd name="connsiteX5" fmla="*/ 4903618 w 6045001"/>
              <a:gd name="connsiteY5" fmla="*/ 6849642 h 6857034"/>
              <a:gd name="connsiteX6" fmla="*/ 19663 w 6045001"/>
              <a:gd name="connsiteY6" fmla="*/ 6855660 h 6857034"/>
              <a:gd name="connsiteX7" fmla="*/ 28654 w 6045001"/>
              <a:gd name="connsiteY7" fmla="*/ 5806582 h 6857034"/>
              <a:gd name="connsiteX8" fmla="*/ 18823 w 6045001"/>
              <a:gd name="connsiteY8" fmla="*/ 1054375 h 6857034"/>
              <a:gd name="connsiteX0" fmla="*/ 18823 w 6045001"/>
              <a:gd name="connsiteY0" fmla="*/ 1054375 h 6857034"/>
              <a:gd name="connsiteX1" fmla="*/ 0 w 6045001"/>
              <a:gd name="connsiteY1" fmla="*/ 1482 h 6857034"/>
              <a:gd name="connsiteX2" fmla="*/ 4903618 w 6045001"/>
              <a:gd name="connsiteY2" fmla="*/ 1482 h 6857034"/>
              <a:gd name="connsiteX3" fmla="*/ 6045001 w 6045001"/>
              <a:gd name="connsiteY3" fmla="*/ 1142865 h 6857034"/>
              <a:gd name="connsiteX4" fmla="*/ 6045001 w 6045001"/>
              <a:gd name="connsiteY4" fmla="*/ 5708259 h 6857034"/>
              <a:gd name="connsiteX5" fmla="*/ 4903618 w 6045001"/>
              <a:gd name="connsiteY5" fmla="*/ 6849642 h 6857034"/>
              <a:gd name="connsiteX6" fmla="*/ 12839 w 6045001"/>
              <a:gd name="connsiteY6" fmla="*/ 6855660 h 6857034"/>
              <a:gd name="connsiteX7" fmla="*/ 28654 w 6045001"/>
              <a:gd name="connsiteY7" fmla="*/ 5806582 h 6857034"/>
              <a:gd name="connsiteX8" fmla="*/ 18823 w 6045001"/>
              <a:gd name="connsiteY8" fmla="*/ 1054375 h 6857034"/>
              <a:gd name="connsiteX0" fmla="*/ 18823 w 6045001"/>
              <a:gd name="connsiteY0" fmla="*/ 1054375 h 6857034"/>
              <a:gd name="connsiteX1" fmla="*/ 0 w 6045001"/>
              <a:gd name="connsiteY1" fmla="*/ 1482 h 6857034"/>
              <a:gd name="connsiteX2" fmla="*/ 4903618 w 6045001"/>
              <a:gd name="connsiteY2" fmla="*/ 1482 h 6857034"/>
              <a:gd name="connsiteX3" fmla="*/ 6045001 w 6045001"/>
              <a:gd name="connsiteY3" fmla="*/ 1142865 h 6857034"/>
              <a:gd name="connsiteX4" fmla="*/ 6045001 w 6045001"/>
              <a:gd name="connsiteY4" fmla="*/ 5708259 h 6857034"/>
              <a:gd name="connsiteX5" fmla="*/ 4903618 w 6045001"/>
              <a:gd name="connsiteY5" fmla="*/ 6849642 h 6857034"/>
              <a:gd name="connsiteX6" fmla="*/ 19663 w 6045001"/>
              <a:gd name="connsiteY6" fmla="*/ 6855660 h 6857034"/>
              <a:gd name="connsiteX7" fmla="*/ 28654 w 6045001"/>
              <a:gd name="connsiteY7" fmla="*/ 5806582 h 6857034"/>
              <a:gd name="connsiteX8" fmla="*/ 18823 w 6045001"/>
              <a:gd name="connsiteY8" fmla="*/ 1054375 h 6857034"/>
              <a:gd name="connsiteX0" fmla="*/ 18823 w 6045001"/>
              <a:gd name="connsiteY0" fmla="*/ 1054375 h 6849642"/>
              <a:gd name="connsiteX1" fmla="*/ 0 w 6045001"/>
              <a:gd name="connsiteY1" fmla="*/ 1482 h 6849642"/>
              <a:gd name="connsiteX2" fmla="*/ 4903618 w 6045001"/>
              <a:gd name="connsiteY2" fmla="*/ 1482 h 6849642"/>
              <a:gd name="connsiteX3" fmla="*/ 6045001 w 6045001"/>
              <a:gd name="connsiteY3" fmla="*/ 1142865 h 6849642"/>
              <a:gd name="connsiteX4" fmla="*/ 6045001 w 6045001"/>
              <a:gd name="connsiteY4" fmla="*/ 5708259 h 6849642"/>
              <a:gd name="connsiteX5" fmla="*/ 4903618 w 6045001"/>
              <a:gd name="connsiteY5" fmla="*/ 6849642 h 6849642"/>
              <a:gd name="connsiteX6" fmla="*/ 613 w 6045001"/>
              <a:gd name="connsiteY6" fmla="*/ 6846135 h 6849642"/>
              <a:gd name="connsiteX7" fmla="*/ 28654 w 6045001"/>
              <a:gd name="connsiteY7" fmla="*/ 5806582 h 6849642"/>
              <a:gd name="connsiteX8" fmla="*/ 18823 w 6045001"/>
              <a:gd name="connsiteY8" fmla="*/ 1054375 h 6849642"/>
              <a:gd name="connsiteX0" fmla="*/ 18823 w 6045001"/>
              <a:gd name="connsiteY0" fmla="*/ 1054375 h 6849642"/>
              <a:gd name="connsiteX1" fmla="*/ 0 w 6045001"/>
              <a:gd name="connsiteY1" fmla="*/ 1482 h 6849642"/>
              <a:gd name="connsiteX2" fmla="*/ 4903618 w 6045001"/>
              <a:gd name="connsiteY2" fmla="*/ 1482 h 6849642"/>
              <a:gd name="connsiteX3" fmla="*/ 6045001 w 6045001"/>
              <a:gd name="connsiteY3" fmla="*/ 1142865 h 6849642"/>
              <a:gd name="connsiteX4" fmla="*/ 6045001 w 6045001"/>
              <a:gd name="connsiteY4" fmla="*/ 5708259 h 6849642"/>
              <a:gd name="connsiteX5" fmla="*/ 4903618 w 6045001"/>
              <a:gd name="connsiteY5" fmla="*/ 6849642 h 6849642"/>
              <a:gd name="connsiteX6" fmla="*/ 10138 w 6045001"/>
              <a:gd name="connsiteY6" fmla="*/ 6836610 h 6849642"/>
              <a:gd name="connsiteX7" fmla="*/ 28654 w 6045001"/>
              <a:gd name="connsiteY7" fmla="*/ 5806582 h 6849642"/>
              <a:gd name="connsiteX8" fmla="*/ 18823 w 6045001"/>
              <a:gd name="connsiteY8" fmla="*/ 1054375 h 6849642"/>
              <a:gd name="connsiteX0" fmla="*/ 18823 w 6045001"/>
              <a:gd name="connsiteY0" fmla="*/ 1054375 h 6854597"/>
              <a:gd name="connsiteX1" fmla="*/ 0 w 6045001"/>
              <a:gd name="connsiteY1" fmla="*/ 1482 h 6854597"/>
              <a:gd name="connsiteX2" fmla="*/ 4903618 w 6045001"/>
              <a:gd name="connsiteY2" fmla="*/ 1482 h 6854597"/>
              <a:gd name="connsiteX3" fmla="*/ 6045001 w 6045001"/>
              <a:gd name="connsiteY3" fmla="*/ 1142865 h 6854597"/>
              <a:gd name="connsiteX4" fmla="*/ 6045001 w 6045001"/>
              <a:gd name="connsiteY4" fmla="*/ 5708259 h 6854597"/>
              <a:gd name="connsiteX5" fmla="*/ 4903618 w 6045001"/>
              <a:gd name="connsiteY5" fmla="*/ 6849642 h 6854597"/>
              <a:gd name="connsiteX6" fmla="*/ 26763 w 6045001"/>
              <a:gd name="connsiteY6" fmla="*/ 6853216 h 6854597"/>
              <a:gd name="connsiteX7" fmla="*/ 28654 w 6045001"/>
              <a:gd name="connsiteY7" fmla="*/ 5806582 h 6854597"/>
              <a:gd name="connsiteX8" fmla="*/ 18823 w 6045001"/>
              <a:gd name="connsiteY8" fmla="*/ 1054375 h 6854597"/>
              <a:gd name="connsiteX0" fmla="*/ 18823 w 6045001"/>
              <a:gd name="connsiteY0" fmla="*/ 1054375 h 6854598"/>
              <a:gd name="connsiteX1" fmla="*/ 0 w 6045001"/>
              <a:gd name="connsiteY1" fmla="*/ 1482 h 6854598"/>
              <a:gd name="connsiteX2" fmla="*/ 4903618 w 6045001"/>
              <a:gd name="connsiteY2" fmla="*/ 1482 h 6854598"/>
              <a:gd name="connsiteX3" fmla="*/ 6045001 w 6045001"/>
              <a:gd name="connsiteY3" fmla="*/ 1142865 h 6854598"/>
              <a:gd name="connsiteX4" fmla="*/ 6045001 w 6045001"/>
              <a:gd name="connsiteY4" fmla="*/ 5708259 h 6854598"/>
              <a:gd name="connsiteX5" fmla="*/ 4903618 w 6045001"/>
              <a:gd name="connsiteY5" fmla="*/ 6849642 h 6854598"/>
              <a:gd name="connsiteX6" fmla="*/ 68325 w 6045001"/>
              <a:gd name="connsiteY6" fmla="*/ 6853217 h 6854598"/>
              <a:gd name="connsiteX7" fmla="*/ 28654 w 6045001"/>
              <a:gd name="connsiteY7" fmla="*/ 5806582 h 6854598"/>
              <a:gd name="connsiteX8" fmla="*/ 18823 w 6045001"/>
              <a:gd name="connsiteY8" fmla="*/ 1054375 h 6854598"/>
              <a:gd name="connsiteX0" fmla="*/ 18823 w 6045001"/>
              <a:gd name="connsiteY0" fmla="*/ 1054375 h 6854648"/>
              <a:gd name="connsiteX1" fmla="*/ 0 w 6045001"/>
              <a:gd name="connsiteY1" fmla="*/ 1482 h 6854648"/>
              <a:gd name="connsiteX2" fmla="*/ 4903618 w 6045001"/>
              <a:gd name="connsiteY2" fmla="*/ 1482 h 6854648"/>
              <a:gd name="connsiteX3" fmla="*/ 6045001 w 6045001"/>
              <a:gd name="connsiteY3" fmla="*/ 1142865 h 6854648"/>
              <a:gd name="connsiteX4" fmla="*/ 6045001 w 6045001"/>
              <a:gd name="connsiteY4" fmla="*/ 5708259 h 6854648"/>
              <a:gd name="connsiteX5" fmla="*/ 4903618 w 6045001"/>
              <a:gd name="connsiteY5" fmla="*/ 6849642 h 6854648"/>
              <a:gd name="connsiteX6" fmla="*/ 68325 w 6045001"/>
              <a:gd name="connsiteY6" fmla="*/ 6853217 h 6854648"/>
              <a:gd name="connsiteX7" fmla="*/ 70215 w 6045001"/>
              <a:gd name="connsiteY7" fmla="*/ 5823187 h 6854648"/>
              <a:gd name="connsiteX8" fmla="*/ 18823 w 6045001"/>
              <a:gd name="connsiteY8" fmla="*/ 1054375 h 6854648"/>
              <a:gd name="connsiteX0" fmla="*/ 18823 w 6045001"/>
              <a:gd name="connsiteY0" fmla="*/ 1054375 h 6854648"/>
              <a:gd name="connsiteX1" fmla="*/ 0 w 6045001"/>
              <a:gd name="connsiteY1" fmla="*/ 1482 h 6854648"/>
              <a:gd name="connsiteX2" fmla="*/ 4903618 w 6045001"/>
              <a:gd name="connsiteY2" fmla="*/ 1482 h 6854648"/>
              <a:gd name="connsiteX3" fmla="*/ 6045001 w 6045001"/>
              <a:gd name="connsiteY3" fmla="*/ 1142865 h 6854648"/>
              <a:gd name="connsiteX4" fmla="*/ 6045001 w 6045001"/>
              <a:gd name="connsiteY4" fmla="*/ 5708259 h 6854648"/>
              <a:gd name="connsiteX5" fmla="*/ 4903618 w 6045001"/>
              <a:gd name="connsiteY5" fmla="*/ 6849642 h 6854648"/>
              <a:gd name="connsiteX6" fmla="*/ 68325 w 6045001"/>
              <a:gd name="connsiteY6" fmla="*/ 6853217 h 6854648"/>
              <a:gd name="connsiteX7" fmla="*/ 70215 w 6045001"/>
              <a:gd name="connsiteY7" fmla="*/ 5823187 h 6854648"/>
              <a:gd name="connsiteX8" fmla="*/ 18823 w 6045001"/>
              <a:gd name="connsiteY8" fmla="*/ 1054375 h 6854648"/>
              <a:gd name="connsiteX0" fmla="*/ 18823 w 6045001"/>
              <a:gd name="connsiteY0" fmla="*/ 1054375 h 6854648"/>
              <a:gd name="connsiteX1" fmla="*/ 0 w 6045001"/>
              <a:gd name="connsiteY1" fmla="*/ 1482 h 6854648"/>
              <a:gd name="connsiteX2" fmla="*/ 4903618 w 6045001"/>
              <a:gd name="connsiteY2" fmla="*/ 1482 h 6854648"/>
              <a:gd name="connsiteX3" fmla="*/ 6045001 w 6045001"/>
              <a:gd name="connsiteY3" fmla="*/ 1142865 h 6854648"/>
              <a:gd name="connsiteX4" fmla="*/ 6045001 w 6045001"/>
              <a:gd name="connsiteY4" fmla="*/ 5708259 h 6854648"/>
              <a:gd name="connsiteX5" fmla="*/ 4903618 w 6045001"/>
              <a:gd name="connsiteY5" fmla="*/ 6849642 h 6854648"/>
              <a:gd name="connsiteX6" fmla="*/ 68325 w 6045001"/>
              <a:gd name="connsiteY6" fmla="*/ 6853217 h 6854648"/>
              <a:gd name="connsiteX7" fmla="*/ 70215 w 6045001"/>
              <a:gd name="connsiteY7" fmla="*/ 5823187 h 6854648"/>
              <a:gd name="connsiteX8" fmla="*/ 18823 w 6045001"/>
              <a:gd name="connsiteY8" fmla="*/ 1054375 h 6854648"/>
              <a:gd name="connsiteX0" fmla="*/ 52073 w 6045001"/>
              <a:gd name="connsiteY0" fmla="*/ 1054375 h 6854648"/>
              <a:gd name="connsiteX1" fmla="*/ 0 w 6045001"/>
              <a:gd name="connsiteY1" fmla="*/ 1482 h 6854648"/>
              <a:gd name="connsiteX2" fmla="*/ 4903618 w 6045001"/>
              <a:gd name="connsiteY2" fmla="*/ 1482 h 6854648"/>
              <a:gd name="connsiteX3" fmla="*/ 6045001 w 6045001"/>
              <a:gd name="connsiteY3" fmla="*/ 1142865 h 6854648"/>
              <a:gd name="connsiteX4" fmla="*/ 6045001 w 6045001"/>
              <a:gd name="connsiteY4" fmla="*/ 5708259 h 6854648"/>
              <a:gd name="connsiteX5" fmla="*/ 4903618 w 6045001"/>
              <a:gd name="connsiteY5" fmla="*/ 6849642 h 6854648"/>
              <a:gd name="connsiteX6" fmla="*/ 68325 w 6045001"/>
              <a:gd name="connsiteY6" fmla="*/ 6853217 h 6854648"/>
              <a:gd name="connsiteX7" fmla="*/ 70215 w 6045001"/>
              <a:gd name="connsiteY7" fmla="*/ 5823187 h 6854648"/>
              <a:gd name="connsiteX8" fmla="*/ 52073 w 6045001"/>
              <a:gd name="connsiteY8" fmla="*/ 1054375 h 6854648"/>
              <a:gd name="connsiteX0" fmla="*/ 0 w 5992928"/>
              <a:gd name="connsiteY0" fmla="*/ 1054375 h 6854648"/>
              <a:gd name="connsiteX1" fmla="*/ 6113 w 5992928"/>
              <a:gd name="connsiteY1" fmla="*/ 1482 h 6854648"/>
              <a:gd name="connsiteX2" fmla="*/ 4851545 w 5992928"/>
              <a:gd name="connsiteY2" fmla="*/ 1482 h 6854648"/>
              <a:gd name="connsiteX3" fmla="*/ 5992928 w 5992928"/>
              <a:gd name="connsiteY3" fmla="*/ 1142865 h 6854648"/>
              <a:gd name="connsiteX4" fmla="*/ 5992928 w 5992928"/>
              <a:gd name="connsiteY4" fmla="*/ 5708259 h 6854648"/>
              <a:gd name="connsiteX5" fmla="*/ 4851545 w 5992928"/>
              <a:gd name="connsiteY5" fmla="*/ 6849642 h 6854648"/>
              <a:gd name="connsiteX6" fmla="*/ 16252 w 5992928"/>
              <a:gd name="connsiteY6" fmla="*/ 6853217 h 6854648"/>
              <a:gd name="connsiteX7" fmla="*/ 18142 w 5992928"/>
              <a:gd name="connsiteY7" fmla="*/ 5823187 h 6854648"/>
              <a:gd name="connsiteX8" fmla="*/ 0 w 5992928"/>
              <a:gd name="connsiteY8" fmla="*/ 1054375 h 6854648"/>
              <a:gd name="connsiteX0" fmla="*/ 10512 w 5986815"/>
              <a:gd name="connsiteY0" fmla="*/ 1054375 h 6854648"/>
              <a:gd name="connsiteX1" fmla="*/ 0 w 5986815"/>
              <a:gd name="connsiteY1" fmla="*/ 1482 h 6854648"/>
              <a:gd name="connsiteX2" fmla="*/ 4845432 w 5986815"/>
              <a:gd name="connsiteY2" fmla="*/ 1482 h 6854648"/>
              <a:gd name="connsiteX3" fmla="*/ 5986815 w 5986815"/>
              <a:gd name="connsiteY3" fmla="*/ 1142865 h 6854648"/>
              <a:gd name="connsiteX4" fmla="*/ 5986815 w 5986815"/>
              <a:gd name="connsiteY4" fmla="*/ 5708259 h 6854648"/>
              <a:gd name="connsiteX5" fmla="*/ 4845432 w 5986815"/>
              <a:gd name="connsiteY5" fmla="*/ 6849642 h 6854648"/>
              <a:gd name="connsiteX6" fmla="*/ 10139 w 5986815"/>
              <a:gd name="connsiteY6" fmla="*/ 6853217 h 6854648"/>
              <a:gd name="connsiteX7" fmla="*/ 12029 w 5986815"/>
              <a:gd name="connsiteY7" fmla="*/ 5823187 h 6854648"/>
              <a:gd name="connsiteX8" fmla="*/ 10512 w 5986815"/>
              <a:gd name="connsiteY8" fmla="*/ 1054375 h 6854648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12029 w 5986815"/>
              <a:gd name="connsiteY7" fmla="*/ 5823215 h 6854676"/>
              <a:gd name="connsiteX8" fmla="*/ 27136 w 5986815"/>
              <a:gd name="connsiteY8" fmla="*/ 1046101 h 6854676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12029 w 5986815"/>
              <a:gd name="connsiteY7" fmla="*/ 5823215 h 6854676"/>
              <a:gd name="connsiteX8" fmla="*/ 27136 w 5986815"/>
              <a:gd name="connsiteY8" fmla="*/ 1046101 h 6854676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12029 w 5986815"/>
              <a:gd name="connsiteY7" fmla="*/ 5823215 h 6854676"/>
              <a:gd name="connsiteX8" fmla="*/ 27136 w 5986815"/>
              <a:gd name="connsiteY8" fmla="*/ 1046101 h 6854676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12029 w 5986815"/>
              <a:gd name="connsiteY7" fmla="*/ 5823215 h 6854676"/>
              <a:gd name="connsiteX8" fmla="*/ 27136 w 5986815"/>
              <a:gd name="connsiteY8" fmla="*/ 1046101 h 6854676"/>
              <a:gd name="connsiteX0" fmla="*/ 27136 w 5986815"/>
              <a:gd name="connsiteY0" fmla="*/ 1046101 h 6854676"/>
              <a:gd name="connsiteX1" fmla="*/ 0 w 5986815"/>
              <a:gd name="connsiteY1" fmla="*/ 1510 h 6854676"/>
              <a:gd name="connsiteX2" fmla="*/ 4845432 w 5986815"/>
              <a:gd name="connsiteY2" fmla="*/ 1510 h 6854676"/>
              <a:gd name="connsiteX3" fmla="*/ 5986815 w 5986815"/>
              <a:gd name="connsiteY3" fmla="*/ 1142893 h 6854676"/>
              <a:gd name="connsiteX4" fmla="*/ 5986815 w 5986815"/>
              <a:gd name="connsiteY4" fmla="*/ 5708287 h 6854676"/>
              <a:gd name="connsiteX5" fmla="*/ 4845432 w 5986815"/>
              <a:gd name="connsiteY5" fmla="*/ 6849670 h 6854676"/>
              <a:gd name="connsiteX6" fmla="*/ 10139 w 5986815"/>
              <a:gd name="connsiteY6" fmla="*/ 6853245 h 6854676"/>
              <a:gd name="connsiteX7" fmla="*/ 20341 w 5986815"/>
              <a:gd name="connsiteY7" fmla="*/ 5823216 h 6854676"/>
              <a:gd name="connsiteX8" fmla="*/ 27136 w 5986815"/>
              <a:gd name="connsiteY8" fmla="*/ 1046101 h 6854676"/>
              <a:gd name="connsiteX0" fmla="*/ 27136 w 5986815"/>
              <a:gd name="connsiteY0" fmla="*/ 1046101 h 6854651"/>
              <a:gd name="connsiteX1" fmla="*/ 0 w 5986815"/>
              <a:gd name="connsiteY1" fmla="*/ 1510 h 6854651"/>
              <a:gd name="connsiteX2" fmla="*/ 4845432 w 5986815"/>
              <a:gd name="connsiteY2" fmla="*/ 1510 h 6854651"/>
              <a:gd name="connsiteX3" fmla="*/ 5986815 w 5986815"/>
              <a:gd name="connsiteY3" fmla="*/ 1142893 h 6854651"/>
              <a:gd name="connsiteX4" fmla="*/ 5986815 w 5986815"/>
              <a:gd name="connsiteY4" fmla="*/ 5708287 h 6854651"/>
              <a:gd name="connsiteX5" fmla="*/ 4845432 w 5986815"/>
              <a:gd name="connsiteY5" fmla="*/ 6849670 h 6854651"/>
              <a:gd name="connsiteX6" fmla="*/ 10139 w 5986815"/>
              <a:gd name="connsiteY6" fmla="*/ 6853245 h 6854651"/>
              <a:gd name="connsiteX7" fmla="*/ 20341 w 5986815"/>
              <a:gd name="connsiteY7" fmla="*/ 5823216 h 6854651"/>
              <a:gd name="connsiteX8" fmla="*/ 27136 w 5986815"/>
              <a:gd name="connsiteY8" fmla="*/ 1046101 h 6854651"/>
              <a:gd name="connsiteX0" fmla="*/ 27136 w 5986815"/>
              <a:gd name="connsiteY0" fmla="*/ 1046101 h 6854651"/>
              <a:gd name="connsiteX1" fmla="*/ 0 w 5986815"/>
              <a:gd name="connsiteY1" fmla="*/ 1510 h 6854651"/>
              <a:gd name="connsiteX2" fmla="*/ 4845432 w 5986815"/>
              <a:gd name="connsiteY2" fmla="*/ 1510 h 6854651"/>
              <a:gd name="connsiteX3" fmla="*/ 5986815 w 5986815"/>
              <a:gd name="connsiteY3" fmla="*/ 1142893 h 6854651"/>
              <a:gd name="connsiteX4" fmla="*/ 5986815 w 5986815"/>
              <a:gd name="connsiteY4" fmla="*/ 5708287 h 6854651"/>
              <a:gd name="connsiteX5" fmla="*/ 4845432 w 5986815"/>
              <a:gd name="connsiteY5" fmla="*/ 6849670 h 6854651"/>
              <a:gd name="connsiteX6" fmla="*/ 10139 w 5986815"/>
              <a:gd name="connsiteY6" fmla="*/ 6853245 h 6854651"/>
              <a:gd name="connsiteX7" fmla="*/ 20341 w 5986815"/>
              <a:gd name="connsiteY7" fmla="*/ 5823216 h 6854651"/>
              <a:gd name="connsiteX8" fmla="*/ 27136 w 5986815"/>
              <a:gd name="connsiteY8" fmla="*/ 1046101 h 6854651"/>
              <a:gd name="connsiteX0" fmla="*/ 27136 w 5986815"/>
              <a:gd name="connsiteY0" fmla="*/ 1046101 h 6854651"/>
              <a:gd name="connsiteX1" fmla="*/ 0 w 5986815"/>
              <a:gd name="connsiteY1" fmla="*/ 1510 h 6854651"/>
              <a:gd name="connsiteX2" fmla="*/ 4845432 w 5986815"/>
              <a:gd name="connsiteY2" fmla="*/ 1510 h 6854651"/>
              <a:gd name="connsiteX3" fmla="*/ 5986815 w 5986815"/>
              <a:gd name="connsiteY3" fmla="*/ 1142893 h 6854651"/>
              <a:gd name="connsiteX4" fmla="*/ 5986815 w 5986815"/>
              <a:gd name="connsiteY4" fmla="*/ 5708287 h 6854651"/>
              <a:gd name="connsiteX5" fmla="*/ 4845432 w 5986815"/>
              <a:gd name="connsiteY5" fmla="*/ 6849670 h 6854651"/>
              <a:gd name="connsiteX6" fmla="*/ 10139 w 5986815"/>
              <a:gd name="connsiteY6" fmla="*/ 6853245 h 6854651"/>
              <a:gd name="connsiteX7" fmla="*/ 20341 w 5986815"/>
              <a:gd name="connsiteY7" fmla="*/ 5823216 h 6854651"/>
              <a:gd name="connsiteX8" fmla="*/ 27136 w 5986815"/>
              <a:gd name="connsiteY8" fmla="*/ 1046101 h 6854651"/>
              <a:gd name="connsiteX0" fmla="*/ 30645 w 5990324"/>
              <a:gd name="connsiteY0" fmla="*/ 1046101 h 6854652"/>
              <a:gd name="connsiteX1" fmla="*/ 3509 w 5990324"/>
              <a:gd name="connsiteY1" fmla="*/ 1510 h 6854652"/>
              <a:gd name="connsiteX2" fmla="*/ 4848941 w 5990324"/>
              <a:gd name="connsiteY2" fmla="*/ 1510 h 6854652"/>
              <a:gd name="connsiteX3" fmla="*/ 5990324 w 5990324"/>
              <a:gd name="connsiteY3" fmla="*/ 1142893 h 6854652"/>
              <a:gd name="connsiteX4" fmla="*/ 5990324 w 5990324"/>
              <a:gd name="connsiteY4" fmla="*/ 5708287 h 6854652"/>
              <a:gd name="connsiteX5" fmla="*/ 4848941 w 5990324"/>
              <a:gd name="connsiteY5" fmla="*/ 6849670 h 6854652"/>
              <a:gd name="connsiteX6" fmla="*/ 0 w 5990324"/>
              <a:gd name="connsiteY6" fmla="*/ 6853246 h 6854652"/>
              <a:gd name="connsiteX7" fmla="*/ 23850 w 5990324"/>
              <a:gd name="connsiteY7" fmla="*/ 5823216 h 6854652"/>
              <a:gd name="connsiteX8" fmla="*/ 30645 w 5990324"/>
              <a:gd name="connsiteY8" fmla="*/ 1046101 h 6854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90324" h="6854652">
                <a:moveTo>
                  <a:pt x="30645" y="1046101"/>
                </a:moveTo>
                <a:cubicBezTo>
                  <a:pt x="40478" y="376404"/>
                  <a:pt x="41735" y="-27987"/>
                  <a:pt x="3509" y="1510"/>
                </a:cubicBezTo>
                <a:lnTo>
                  <a:pt x="4848941" y="1510"/>
                </a:lnTo>
                <a:cubicBezTo>
                  <a:pt x="5479309" y="1510"/>
                  <a:pt x="5990324" y="512525"/>
                  <a:pt x="5990324" y="1142893"/>
                </a:cubicBezTo>
                <a:lnTo>
                  <a:pt x="5990324" y="5708287"/>
                </a:lnTo>
                <a:cubicBezTo>
                  <a:pt x="5990324" y="6338655"/>
                  <a:pt x="5479309" y="6849670"/>
                  <a:pt x="4848941" y="6849670"/>
                </a:cubicBezTo>
                <a:lnTo>
                  <a:pt x="0" y="6853246"/>
                </a:lnTo>
                <a:cubicBezTo>
                  <a:pt x="38226" y="6882743"/>
                  <a:pt x="23850" y="6445283"/>
                  <a:pt x="23850" y="5823216"/>
                </a:cubicBezTo>
                <a:cubicBezTo>
                  <a:pt x="40474" y="4293119"/>
                  <a:pt x="14020" y="2542991"/>
                  <a:pt x="30645" y="1046101"/>
                </a:cubicBezTo>
                <a:close/>
              </a:path>
            </a:pathLst>
          </a:custGeom>
          <a:noFill/>
          <a:ln w="57150">
            <a:noFill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703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0">
        <p:fade/>
      </p:transition>
    </mc:Choice>
    <mc:Fallback xmlns="">
      <p:transition spd="slow" advClick="0" advTm="20000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C19DAF81-56BF-431C-832C-F10202B75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834" y="486347"/>
            <a:ext cx="9459736" cy="993912"/>
          </a:xfrm>
          <a:prstGeom prst="rect">
            <a:avLst/>
          </a:prstGeom>
        </p:spPr>
        <p:txBody>
          <a:bodyPr lIns="0" anchor="b" anchorCtr="0"/>
          <a:lstStyle>
            <a:lvl1pPr>
              <a:lnSpc>
                <a:spcPct val="100000"/>
              </a:lnSpc>
              <a:defRPr sz="3200" b="1" i="0">
                <a:latin typeface="Supermolot" panose="02000503050000020004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2E04546E-6B79-42C7-BFB4-9BBA1A9BA258}"/>
              </a:ext>
            </a:extLst>
          </p:cNvPr>
          <p:cNvCxnSpPr>
            <a:cxnSpLocks/>
          </p:cNvCxnSpPr>
          <p:nvPr userDrawn="1"/>
        </p:nvCxnSpPr>
        <p:spPr>
          <a:xfrm>
            <a:off x="575708" y="1699998"/>
            <a:ext cx="2786743" cy="0"/>
          </a:xfrm>
          <a:prstGeom prst="line">
            <a:avLst/>
          </a:prstGeom>
          <a:ln>
            <a:solidFill>
              <a:srgbClr val="44D62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ymbol zastępczy tekstu 3">
            <a:extLst>
              <a:ext uri="{FF2B5EF4-FFF2-40B4-BE49-F238E27FC236}">
                <a16:creationId xmlns:a16="http://schemas.microsoft.com/office/drawing/2014/main" id="{0532955C-0E85-464A-8029-122EF0D23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1962669"/>
            <a:ext cx="11001153" cy="4366052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0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658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242F5949-9AE8-49D8-A32B-F31B1ECEE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834" y="486347"/>
            <a:ext cx="9459736" cy="993912"/>
          </a:xfrm>
          <a:prstGeom prst="rect">
            <a:avLst/>
          </a:prstGeom>
        </p:spPr>
        <p:txBody>
          <a:bodyPr lIns="0" anchor="b" anchorCtr="0"/>
          <a:lstStyle>
            <a:lvl1pPr>
              <a:lnSpc>
                <a:spcPct val="100000"/>
              </a:lnSpc>
              <a:defRPr sz="3200" b="1" i="0">
                <a:latin typeface="Supermolot" panose="02000503050000020004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2D130CB2-5107-4331-92D5-26A1A31FC6FC}"/>
              </a:ext>
            </a:extLst>
          </p:cNvPr>
          <p:cNvCxnSpPr>
            <a:cxnSpLocks/>
          </p:cNvCxnSpPr>
          <p:nvPr userDrawn="1"/>
        </p:nvCxnSpPr>
        <p:spPr>
          <a:xfrm>
            <a:off x="575708" y="1699998"/>
            <a:ext cx="2786743" cy="0"/>
          </a:xfrm>
          <a:prstGeom prst="line">
            <a:avLst/>
          </a:prstGeom>
          <a:ln>
            <a:solidFill>
              <a:srgbClr val="44D62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obrazu 2">
            <a:extLst>
              <a:ext uri="{FF2B5EF4-FFF2-40B4-BE49-F238E27FC236}">
                <a16:creationId xmlns:a16="http://schemas.microsoft.com/office/drawing/2014/main" id="{833790EA-BAAE-4B7C-999E-E71505F24332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01835" y="1966605"/>
            <a:ext cx="7748082" cy="4355818"/>
          </a:xfrm>
          <a:prstGeom prst="roundRect">
            <a:avLst/>
          </a:prstGeom>
          <a:ln w="19050">
            <a:noFill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7451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obrazu 2">
            <a:extLst>
              <a:ext uri="{FF2B5EF4-FFF2-40B4-BE49-F238E27FC236}">
                <a16:creationId xmlns:a16="http://schemas.microsoft.com/office/drawing/2014/main" id="{A3ABBC98-C964-4788-8B56-22E32CB78238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3493080" y="520982"/>
            <a:ext cx="2742243" cy="2742243"/>
          </a:xfrm>
          <a:prstGeom prst="roundRect">
            <a:avLst/>
          </a:prstGeom>
          <a:ln w="19050">
            <a:noFill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6" name="Symbol zastępczy obrazu 2">
            <a:extLst>
              <a:ext uri="{FF2B5EF4-FFF2-40B4-BE49-F238E27FC236}">
                <a16:creationId xmlns:a16="http://schemas.microsoft.com/office/drawing/2014/main" id="{DBC75A01-21F9-4E12-A7C2-F830733E8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493079" y="3713416"/>
            <a:ext cx="2742243" cy="2742243"/>
          </a:xfrm>
          <a:prstGeom prst="roundRect">
            <a:avLst/>
          </a:prstGeom>
          <a:ln w="19050">
            <a:noFill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7" name="Symbol zastępczy obrazu 2">
            <a:extLst>
              <a:ext uri="{FF2B5EF4-FFF2-40B4-BE49-F238E27FC236}">
                <a16:creationId xmlns:a16="http://schemas.microsoft.com/office/drawing/2014/main" id="{976BA4B5-BD4C-4192-8571-D0F7FA7A59C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81247" y="3713416"/>
            <a:ext cx="2742243" cy="2742243"/>
          </a:xfrm>
          <a:prstGeom prst="roundRect">
            <a:avLst/>
          </a:prstGeom>
          <a:ln w="19050">
            <a:noFill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Symbol zastępczy obrazu 2">
            <a:extLst>
              <a:ext uri="{FF2B5EF4-FFF2-40B4-BE49-F238E27FC236}">
                <a16:creationId xmlns:a16="http://schemas.microsoft.com/office/drawing/2014/main" id="{828FC64B-5F34-4C6A-9BCD-0DD1BFE750FA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581247" y="520982"/>
            <a:ext cx="2742243" cy="2742243"/>
          </a:xfrm>
          <a:prstGeom prst="roundRect">
            <a:avLst/>
          </a:prstGeom>
          <a:solidFill>
            <a:schemeClr val="bg1"/>
          </a:solidFill>
          <a:ln w="19050">
            <a:noFill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17" name="Tytuł 1">
            <a:extLst>
              <a:ext uri="{FF2B5EF4-FFF2-40B4-BE49-F238E27FC236}">
                <a16:creationId xmlns:a16="http://schemas.microsoft.com/office/drawing/2014/main" id="{45EBA5D5-FF4E-402A-BE5F-35EFD3F3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237" y="1590675"/>
            <a:ext cx="4820516" cy="625095"/>
          </a:xfrm>
          <a:prstGeom prst="rect">
            <a:avLst/>
          </a:prstGeom>
        </p:spPr>
        <p:txBody>
          <a:bodyPr lIns="0" anchor="b" anchorCtr="0"/>
          <a:lstStyle>
            <a:lvl1pPr>
              <a:lnSpc>
                <a:spcPct val="100000"/>
              </a:lnSpc>
              <a:defRPr sz="3200" b="1" i="0">
                <a:latin typeface="Supermolot" panose="02000503050000020004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8" name="Symbol zastępczy tekstu 3">
            <a:extLst>
              <a:ext uri="{FF2B5EF4-FFF2-40B4-BE49-F238E27FC236}">
                <a16:creationId xmlns:a16="http://schemas.microsoft.com/office/drawing/2014/main" id="{874C8BD0-3692-4C7F-BD98-8E37AC609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0237" y="2655250"/>
            <a:ext cx="4820516" cy="3767157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32B75181-67C7-4995-9FF0-6B4F0390EC11}"/>
              </a:ext>
            </a:extLst>
          </p:cNvPr>
          <p:cNvCxnSpPr>
            <a:cxnSpLocks/>
          </p:cNvCxnSpPr>
          <p:nvPr userDrawn="1"/>
        </p:nvCxnSpPr>
        <p:spPr>
          <a:xfrm>
            <a:off x="6790237" y="2435510"/>
            <a:ext cx="1524423" cy="0"/>
          </a:xfrm>
          <a:prstGeom prst="line">
            <a:avLst/>
          </a:prstGeom>
          <a:ln>
            <a:solidFill>
              <a:srgbClr val="44D62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1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ajd tytulowy bialy 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a 10">
            <a:extLst>
              <a:ext uri="{FF2B5EF4-FFF2-40B4-BE49-F238E27FC236}">
                <a16:creationId xmlns:a16="http://schemas.microsoft.com/office/drawing/2014/main" id="{D848C03C-C966-6D1E-DCAB-54D13A905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341704" y="4216250"/>
            <a:ext cx="8959643" cy="4896972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854905" y="4469615"/>
            <a:ext cx="4241095" cy="144154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Supermolot"/>
              </a:defRPr>
            </a:lvl1pPr>
          </a:lstStyle>
          <a:p>
            <a:r>
              <a:rPr lang="pl-PL" dirty="0"/>
              <a:t>Przykładowy temat </a:t>
            </a:r>
            <a:br>
              <a:rPr lang="pl-PL" dirty="0"/>
            </a:br>
            <a:r>
              <a:rPr lang="pl-PL" dirty="0"/>
              <a:t>prezentacji</a:t>
            </a:r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521E04AB-2A9D-CFA3-D836-4EA94B1D8E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3080" y="946839"/>
            <a:ext cx="5825305" cy="1603401"/>
          </a:xfrm>
          <a:prstGeom prst="rect">
            <a:avLst/>
          </a:prstGeom>
        </p:spPr>
      </p:pic>
      <p:pic>
        <p:nvPicPr>
          <p:cNvPr id="7" name="Grafika 6">
            <a:extLst>
              <a:ext uri="{FF2B5EF4-FFF2-40B4-BE49-F238E27FC236}">
                <a16:creationId xmlns:a16="http://schemas.microsoft.com/office/drawing/2014/main" id="{8F38D34E-E125-8C31-5DC9-80AF1B47E1C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68579" y="-418011"/>
            <a:ext cx="3769892" cy="376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63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97CC7B-BFBB-43DA-B055-84FD84B5F1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080" y="3969141"/>
            <a:ext cx="6585677" cy="19420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rgbClr val="44D62C"/>
                </a:solidFill>
              </a:defRPr>
            </a:lvl1pPr>
          </a:lstStyle>
          <a:p>
            <a:r>
              <a:rPr lang="pl-PL" dirty="0"/>
              <a:t>Przykładowy </a:t>
            </a:r>
            <a:br>
              <a:rPr lang="pl-PL" dirty="0"/>
            </a:br>
            <a:r>
              <a:rPr lang="pl-PL" dirty="0"/>
              <a:t>tytuł </a:t>
            </a:r>
            <a:br>
              <a:rPr lang="pl-PL" dirty="0"/>
            </a:br>
            <a:r>
              <a:rPr lang="pl-PL" dirty="0"/>
              <a:t>prezentacji</a:t>
            </a:r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9E9B117B-A946-6FA0-0F92-529B064A0F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3080" y="946839"/>
            <a:ext cx="5825305" cy="1603401"/>
          </a:xfrm>
          <a:prstGeom prst="rect">
            <a:avLst/>
          </a:prstGeom>
        </p:spPr>
      </p:pic>
      <p:pic>
        <p:nvPicPr>
          <p:cNvPr id="11" name="Grafika 10">
            <a:extLst>
              <a:ext uri="{FF2B5EF4-FFF2-40B4-BE49-F238E27FC236}">
                <a16:creationId xmlns:a16="http://schemas.microsoft.com/office/drawing/2014/main" id="{6A896F43-87C0-A3E6-EF8D-355C195468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68579" y="-418011"/>
            <a:ext cx="3769892" cy="376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02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>
            <a:extLst>
              <a:ext uri="{FF2B5EF4-FFF2-40B4-BE49-F238E27FC236}">
                <a16:creationId xmlns:a16="http://schemas.microsoft.com/office/drawing/2014/main" id="{3B795BBA-56DB-421C-AF9C-9C376D66F28F}"/>
              </a:ext>
            </a:extLst>
          </p:cNvPr>
          <p:cNvGrpSpPr/>
          <p:nvPr userDrawn="1"/>
        </p:nvGrpSpPr>
        <p:grpSpPr>
          <a:xfrm>
            <a:off x="0" y="0"/>
            <a:ext cx="1919664" cy="2192784"/>
            <a:chOff x="0" y="0"/>
            <a:chExt cx="1919664" cy="2192784"/>
          </a:xfrm>
        </p:grpSpPr>
        <p:pic>
          <p:nvPicPr>
            <p:cNvPr id="3" name="Obraz 2" descr="Obraz zawierający czarne, zrzut ekranu, ciemność, Grafika">
              <a:extLst>
                <a:ext uri="{FF2B5EF4-FFF2-40B4-BE49-F238E27FC236}">
                  <a16:creationId xmlns:a16="http://schemas.microsoft.com/office/drawing/2014/main" id="{21B138D1-8F51-499F-A855-F0DD508E92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-136560" y="136560"/>
              <a:ext cx="2192784" cy="1919664"/>
            </a:xfrm>
            <a:prstGeom prst="rect">
              <a:avLst/>
            </a:prstGeom>
            <a:noFill/>
            <a:effectLst/>
          </p:spPr>
        </p:pic>
        <p:pic>
          <p:nvPicPr>
            <p:cNvPr id="4" name="Obraz 3" descr="Obraz zawierający tekst, zrzut ekranu, Czcionka, design&#10;&#10;Opis wygenerowany automatycznie">
              <a:extLst>
                <a:ext uri="{FF2B5EF4-FFF2-40B4-BE49-F238E27FC236}">
                  <a16:creationId xmlns:a16="http://schemas.microsoft.com/office/drawing/2014/main" id="{378F734C-1221-48B6-A775-84A3CF7311E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5844" y="307273"/>
              <a:ext cx="865558" cy="1258880"/>
            </a:xfrm>
            <a:prstGeom prst="rect">
              <a:avLst/>
            </a:prstGeom>
          </p:spPr>
        </p:pic>
      </p:grpSp>
      <p:sp>
        <p:nvSpPr>
          <p:cNvPr id="5" name="Symbol zastępczy tytułu 1">
            <a:extLst>
              <a:ext uri="{FF2B5EF4-FFF2-40B4-BE49-F238E27FC236}">
                <a16:creationId xmlns:a16="http://schemas.microsoft.com/office/drawing/2014/main" id="{58470765-341C-4F8C-B2B7-D0C2D7125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5510" y="365125"/>
            <a:ext cx="90382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6" name="Symbol zastępczy tekstu 2">
            <a:extLst>
              <a:ext uri="{FF2B5EF4-FFF2-40B4-BE49-F238E27FC236}">
                <a16:creationId xmlns:a16="http://schemas.microsoft.com/office/drawing/2014/main" id="{4FA1F4D4-A2AD-4D6F-A962-10BB167BD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0417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</p:sldLayoutIdLst>
  <mc:AlternateContent xmlns:mc="http://schemas.openxmlformats.org/markup-compatibility/2006" xmlns:p14="http://schemas.microsoft.com/office/powerpoint/2010/main">
    <mc:Choice Requires="p14">
      <p:transition spd="slow" p14:dur="1250" advClick="0" advTm="20000">
        <p:fade/>
      </p:transition>
    </mc:Choice>
    <mc:Fallback xmlns="">
      <p:transition spd="slow" advClick="0" advTm="2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Supermolot" panose="020005030500000200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E65F994-6A9A-4225-ABD2-D73FD459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159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EA32F-6E1F-4E64-A619-4C00C6710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BFDBC6C7-3801-46D0-9A24-90E6F23D6E2D}"/>
              </a:ext>
            </a:extLst>
          </p:cNvPr>
          <p:cNvGrpSpPr/>
          <p:nvPr userDrawn="1"/>
        </p:nvGrpSpPr>
        <p:grpSpPr>
          <a:xfrm>
            <a:off x="10272336" y="0"/>
            <a:ext cx="1919664" cy="2192784"/>
            <a:chOff x="10272336" y="0"/>
            <a:chExt cx="1919664" cy="2192784"/>
          </a:xfrm>
        </p:grpSpPr>
        <p:pic>
          <p:nvPicPr>
            <p:cNvPr id="6" name="Obraz 5" descr="Obraz zawierający czarne, zrzut ekranu, ciemność, Grafika">
              <a:extLst>
                <a:ext uri="{FF2B5EF4-FFF2-40B4-BE49-F238E27FC236}">
                  <a16:creationId xmlns:a16="http://schemas.microsoft.com/office/drawing/2014/main" id="{52AB2BAA-FCDA-4FBA-8FD6-9D7B306C8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 flipH="1">
              <a:off x="10135776" y="136560"/>
              <a:ext cx="2192784" cy="1919664"/>
            </a:xfrm>
            <a:prstGeom prst="rect">
              <a:avLst/>
            </a:prstGeom>
            <a:noFill/>
            <a:effectLst/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15FBC69F-A687-40E1-8009-CD79E85CE4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929600" y="306000"/>
              <a:ext cx="866328" cy="12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714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Supermolot" panose="020005030500000200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ytułu 1">
            <a:extLst>
              <a:ext uri="{FF2B5EF4-FFF2-40B4-BE49-F238E27FC236}">
                <a16:creationId xmlns:a16="http://schemas.microsoft.com/office/drawing/2014/main" id="{139D5D6F-2977-45A2-8A58-00A4E0024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48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12" name="Symbol zastępczy tekstu 2">
            <a:extLst>
              <a:ext uri="{FF2B5EF4-FFF2-40B4-BE49-F238E27FC236}">
                <a16:creationId xmlns:a16="http://schemas.microsoft.com/office/drawing/2014/main" id="{A110BED3-C2AF-4854-B64A-FFA449C60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7848600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78049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Supermolot" panose="020005030500000200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44D62C"/>
        </a:buClr>
        <a:buSzPct val="15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EBBD9E6F-4791-4704-B7A3-A2E4DC46AC8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ECA06B9B-9A0C-47E3-9272-7BD334CD5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8337" y="3300065"/>
            <a:ext cx="6585677" cy="1942020"/>
          </a:xfrm>
        </p:spPr>
        <p:txBody>
          <a:bodyPr>
            <a:normAutofit/>
          </a:bodyPr>
          <a:lstStyle/>
          <a:p>
            <a:r>
              <a:rPr lang="pl-PL" sz="2800" b="0" dirty="0">
                <a:solidFill>
                  <a:schemeClr val="bg2">
                    <a:lumMod val="25000"/>
                  </a:schemeClr>
                </a:solidFill>
                <a:latin typeface="TT Supermolot Neue DemiBold" panose="02000503030000020004" pitchFamily="2" charset="-18"/>
                <a:ea typeface="Verdana" panose="020B0604030504040204" pitchFamily="34" charset="0"/>
              </a:rPr>
              <a:t>Konferencja </a:t>
            </a:r>
            <a:r>
              <a:rPr lang="pl-PL" sz="2800" b="0" dirty="0" err="1">
                <a:solidFill>
                  <a:schemeClr val="bg2">
                    <a:lumMod val="25000"/>
                  </a:schemeClr>
                </a:solidFill>
                <a:latin typeface="TT Supermolot Neue DemiBold" panose="02000503030000020004" pitchFamily="2" charset="-18"/>
                <a:ea typeface="Verdana" panose="020B0604030504040204" pitchFamily="34" charset="0"/>
              </a:rPr>
              <a:t>EkoBioTex</a:t>
            </a:r>
            <a:r>
              <a:rPr lang="pl-PL" sz="2800" b="0" dirty="0">
                <a:solidFill>
                  <a:schemeClr val="bg2">
                    <a:lumMod val="25000"/>
                  </a:schemeClr>
                </a:solidFill>
                <a:latin typeface="TT Supermolot Neue DemiBold" panose="02000503030000020004" pitchFamily="2" charset="-18"/>
                <a:ea typeface="Verdana" panose="020B0604030504040204" pitchFamily="34" charset="0"/>
              </a:rPr>
              <a:t> 2025</a:t>
            </a:r>
            <a:br>
              <a:rPr lang="pl-PL" sz="2800" b="0" dirty="0">
                <a:solidFill>
                  <a:schemeClr val="bg2">
                    <a:lumMod val="25000"/>
                  </a:schemeClr>
                </a:solidFill>
                <a:latin typeface="TT Supermolot Neue DemiBold" panose="02000503030000020004" pitchFamily="2" charset="-18"/>
                <a:ea typeface="Verdana" panose="020B0604030504040204" pitchFamily="34" charset="0"/>
              </a:rPr>
            </a:br>
            <a:r>
              <a:rPr lang="pl-PL" sz="1800" b="0" dirty="0">
                <a:solidFill>
                  <a:schemeClr val="bg2">
                    <a:lumMod val="25000"/>
                  </a:schemeClr>
                </a:solidFill>
                <a:latin typeface="TT Supermolot Neue DemiBold" panose="02000503030000020004" pitchFamily="2" charset="-18"/>
                <a:ea typeface="Verdana" panose="020B0604030504040204" pitchFamily="34" charset="0"/>
              </a:rPr>
              <a:t>4-5 grudnia2025, Łódź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56B95CC-BCC2-43DF-ABC4-33403F61EDD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8337" y="2223547"/>
            <a:ext cx="3510224" cy="194202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E402E365-4D12-48C9-8A39-B502AD31FD3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27" y="110781"/>
            <a:ext cx="2403473" cy="80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24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ymbol zastępczy obrazu 8">
            <a:extLst>
              <a:ext uri="{FF2B5EF4-FFF2-40B4-BE49-F238E27FC236}">
                <a16:creationId xmlns:a16="http://schemas.microsoft.com/office/drawing/2014/main" id="{1E3D7BD7-3B2A-493A-9336-075C3669BD50}"/>
              </a:ext>
            </a:extLst>
          </p:cNvPr>
          <p:cNvPicPr>
            <a:picLocks noGrp="1" noChangeAspect="1"/>
          </p:cNvPicPr>
          <p:nvPr>
            <p:ph type="pic" idx="15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7"/>
            <a:ext cx="5960226" cy="6863016"/>
          </a:xfrm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B1B7F997-CE4A-4DFD-B927-5F53405FC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58AF30"/>
                </a:solidFill>
                <a:latin typeface="TT Supermolot Neue DemiBold" panose="02000503030000020004" pitchFamily="2" charset="-18"/>
              </a:rPr>
              <a:t>Krótki tytuł</a:t>
            </a:r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33BB8A7E-63E6-41C4-A258-0AFABD1B34E6}"/>
              </a:ext>
            </a:extLst>
          </p:cNvPr>
          <p:cNvGrpSpPr/>
          <p:nvPr/>
        </p:nvGrpSpPr>
        <p:grpSpPr>
          <a:xfrm>
            <a:off x="0" y="0"/>
            <a:ext cx="1919664" cy="2192784"/>
            <a:chOff x="0" y="0"/>
            <a:chExt cx="1919664" cy="2192784"/>
          </a:xfrm>
        </p:grpSpPr>
        <p:pic>
          <p:nvPicPr>
            <p:cNvPr id="11" name="Obraz 10" descr="Obraz zawierający czarne, zrzut ekranu, ciemność, Grafika">
              <a:extLst>
                <a:ext uri="{FF2B5EF4-FFF2-40B4-BE49-F238E27FC236}">
                  <a16:creationId xmlns:a16="http://schemas.microsoft.com/office/drawing/2014/main" id="{50713188-74FA-4C60-BB50-3A7528164E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-136560" y="136560"/>
              <a:ext cx="2192784" cy="1919664"/>
            </a:xfrm>
            <a:prstGeom prst="rect">
              <a:avLst/>
            </a:prstGeom>
            <a:noFill/>
            <a:effectLst/>
          </p:spPr>
        </p:pic>
        <p:pic>
          <p:nvPicPr>
            <p:cNvPr id="12" name="Obraz 11" descr="Obraz zawierający tekst, zrzut ekranu, Czcionka, design&#10;&#10;Opis wygenerowany automatycznie">
              <a:extLst>
                <a:ext uri="{FF2B5EF4-FFF2-40B4-BE49-F238E27FC236}">
                  <a16:creationId xmlns:a16="http://schemas.microsoft.com/office/drawing/2014/main" id="{E91AB526-CE08-4989-AC05-AFFFAFCE4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5844" y="307273"/>
              <a:ext cx="865558" cy="1258880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F4430-88D0-A75D-BD84-3DC9EBBC2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ymbol zastępczy tekstu 12">
            <a:extLst>
              <a:ext uri="{FF2B5EF4-FFF2-40B4-BE49-F238E27FC236}">
                <a16:creationId xmlns:a16="http://schemas.microsoft.com/office/drawing/2014/main" id="{70991CFA-6981-0454-1645-746428A6F27F}"/>
              </a:ext>
            </a:extLst>
          </p:cNvPr>
          <p:cNvSpPr txBox="1">
            <a:spLocks/>
          </p:cNvSpPr>
          <p:nvPr/>
        </p:nvSpPr>
        <p:spPr>
          <a:xfrm>
            <a:off x="6790237" y="3538329"/>
            <a:ext cx="4820516" cy="2790391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44D62C"/>
              </a:buClr>
              <a:buSzPct val="150000"/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44D62C"/>
              </a:buClr>
              <a:buSzPct val="15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44D62C"/>
              </a:buClr>
              <a:buSzPct val="150000"/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44D62C"/>
              </a:buClr>
              <a:buSzPct val="15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44D62C"/>
              </a:buClr>
              <a:buSzPct val="15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Tekst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Tekst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/>
              <a:t>Tekst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4DA97F5-41CE-4047-A57D-985572C2A97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448902" y="448875"/>
            <a:ext cx="6858027" cy="5960228"/>
          </a:xfrm>
          <a:prstGeom prst="round2SameRect">
            <a:avLst/>
          </a:prstGeom>
        </p:spPr>
      </p:pic>
      <p:grpSp>
        <p:nvGrpSpPr>
          <p:cNvPr id="16" name="Grupa 15">
            <a:extLst>
              <a:ext uri="{FF2B5EF4-FFF2-40B4-BE49-F238E27FC236}">
                <a16:creationId xmlns:a16="http://schemas.microsoft.com/office/drawing/2014/main" id="{6B7613DA-9923-4068-9D92-F038D8BCACA3}"/>
              </a:ext>
            </a:extLst>
          </p:cNvPr>
          <p:cNvGrpSpPr>
            <a:grpSpLocks noChangeAspect="1"/>
          </p:cNvGrpSpPr>
          <p:nvPr/>
        </p:nvGrpSpPr>
        <p:grpSpPr>
          <a:xfrm>
            <a:off x="-4" y="0"/>
            <a:ext cx="1919664" cy="2192784"/>
            <a:chOff x="0" y="0"/>
            <a:chExt cx="1919664" cy="2192784"/>
          </a:xfrm>
        </p:grpSpPr>
        <p:pic>
          <p:nvPicPr>
            <p:cNvPr id="17" name="Obraz 16" descr="Obraz zawierający czarne, zrzut ekranu, ciemność, Grafika">
              <a:extLst>
                <a:ext uri="{FF2B5EF4-FFF2-40B4-BE49-F238E27FC236}">
                  <a16:creationId xmlns:a16="http://schemas.microsoft.com/office/drawing/2014/main" id="{B9E17960-FFD9-49EB-BEFA-DBF7A4C473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-136560" y="136560"/>
              <a:ext cx="2192784" cy="1919664"/>
            </a:xfrm>
            <a:prstGeom prst="rect">
              <a:avLst/>
            </a:prstGeom>
            <a:noFill/>
            <a:effectLst/>
          </p:spPr>
        </p:pic>
        <p:pic>
          <p:nvPicPr>
            <p:cNvPr id="18" name="Obraz 17" descr="Obraz zawierający tekst, zrzut ekranu, Czcionka, design&#10;&#10;Opis wygenerowany automatycznie">
              <a:extLst>
                <a:ext uri="{FF2B5EF4-FFF2-40B4-BE49-F238E27FC236}">
                  <a16:creationId xmlns:a16="http://schemas.microsoft.com/office/drawing/2014/main" id="{35805016-A192-4A04-878B-0AC17CAC67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5844" y="307273"/>
              <a:ext cx="865558" cy="1258880"/>
            </a:xfrm>
            <a:prstGeom prst="rect">
              <a:avLst/>
            </a:prstGeom>
          </p:spPr>
        </p:pic>
      </p:grpSp>
      <p:pic>
        <p:nvPicPr>
          <p:cNvPr id="19" name="Obraz 18">
            <a:extLst>
              <a:ext uri="{FF2B5EF4-FFF2-40B4-BE49-F238E27FC236}">
                <a16:creationId xmlns:a16="http://schemas.microsoft.com/office/drawing/2014/main" id="{79189B04-DD08-4BFA-A5BD-ABDF054E25E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1139" y="5480888"/>
            <a:ext cx="1999614" cy="110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7E020EC2-34DA-4381-B5BC-679D420E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T Supermolot Neue DemiBold" panose="02000503030000020004" pitchFamily="2" charset="-18"/>
              </a:rPr>
              <a:t>Długi tytuł </a:t>
            </a:r>
            <a:br>
              <a:rPr lang="pl-PL" dirty="0">
                <a:latin typeface="TT Supermolot Neue DemiBold" panose="02000503030000020004" pitchFamily="2" charset="-18"/>
              </a:rPr>
            </a:br>
            <a:r>
              <a:rPr lang="pl-PL" dirty="0">
                <a:latin typeface="TT Supermolot Neue DemiBold" panose="02000503030000020004" pitchFamily="2" charset="-18"/>
              </a:rPr>
              <a:t>długi tytuł</a:t>
            </a:r>
            <a:br>
              <a:rPr lang="pl-PL" dirty="0">
                <a:latin typeface="TT Supermolot Neue DemiBold" panose="02000503030000020004" pitchFamily="2" charset="-18"/>
              </a:rPr>
            </a:br>
            <a:r>
              <a:rPr lang="pl-PL" dirty="0">
                <a:solidFill>
                  <a:srgbClr val="58AF30"/>
                </a:solidFill>
                <a:latin typeface="TT Supermolot Neue DemiBold" panose="02000503030000020004" pitchFamily="2" charset="-18"/>
              </a:rPr>
              <a:t>Długi tytuł</a:t>
            </a:r>
          </a:p>
        </p:txBody>
      </p:sp>
      <p:sp>
        <p:nvSpPr>
          <p:cNvPr id="13" name="Symbol zastępczy tekstu 12">
            <a:extLst>
              <a:ext uri="{FF2B5EF4-FFF2-40B4-BE49-F238E27FC236}">
                <a16:creationId xmlns:a16="http://schemas.microsoft.com/office/drawing/2014/main" id="{83E1ACA3-0445-4EC0-B558-B50ACFC3A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/>
              <a:t>Tekst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Tekst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/>
              <a:t>Tekst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l-PL" dirty="0"/>
          </a:p>
        </p:txBody>
      </p:sp>
      <p:pic>
        <p:nvPicPr>
          <p:cNvPr id="9" name="Symbol zastępczy obrazu 8">
            <a:extLst>
              <a:ext uri="{FF2B5EF4-FFF2-40B4-BE49-F238E27FC236}">
                <a16:creationId xmlns:a16="http://schemas.microsoft.com/office/drawing/2014/main" id="{2796ACF8-814F-4CA6-B557-4B857054CD73}"/>
              </a:ext>
            </a:extLst>
          </p:cNvPr>
          <p:cNvPicPr>
            <a:picLocks noGrp="1" noChangeAspect="1"/>
          </p:cNvPicPr>
          <p:nvPr>
            <p:ph type="pic" idx="15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2863" y="0"/>
            <a:ext cx="6003089" cy="6858000"/>
          </a:xfrm>
        </p:spPr>
      </p:pic>
      <p:grpSp>
        <p:nvGrpSpPr>
          <p:cNvPr id="10" name="Grupa 9">
            <a:extLst>
              <a:ext uri="{FF2B5EF4-FFF2-40B4-BE49-F238E27FC236}">
                <a16:creationId xmlns:a16="http://schemas.microsoft.com/office/drawing/2014/main" id="{EA99931F-6D94-4A0A-9C12-C194668FD2D6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54130"/>
            <a:ext cx="1919664" cy="2192784"/>
            <a:chOff x="0" y="0"/>
            <a:chExt cx="1919664" cy="2192784"/>
          </a:xfrm>
        </p:grpSpPr>
        <p:pic>
          <p:nvPicPr>
            <p:cNvPr id="11" name="Obraz 10" descr="Obraz zawierający czarne, zrzut ekranu, ciemność, Grafika">
              <a:extLst>
                <a:ext uri="{FF2B5EF4-FFF2-40B4-BE49-F238E27FC236}">
                  <a16:creationId xmlns:a16="http://schemas.microsoft.com/office/drawing/2014/main" id="{78665D3A-D0C5-4445-B6C6-083B449813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-136560" y="136560"/>
              <a:ext cx="2192784" cy="1919664"/>
            </a:xfrm>
            <a:prstGeom prst="rect">
              <a:avLst/>
            </a:prstGeom>
            <a:noFill/>
            <a:effectLst/>
          </p:spPr>
        </p:pic>
        <p:pic>
          <p:nvPicPr>
            <p:cNvPr id="12" name="Obraz 11" descr="Obraz zawierający tekst, zrzut ekranu, Czcionka, design&#10;&#10;Opis wygenerowany automatycznie">
              <a:extLst>
                <a:ext uri="{FF2B5EF4-FFF2-40B4-BE49-F238E27FC236}">
                  <a16:creationId xmlns:a16="http://schemas.microsoft.com/office/drawing/2014/main" id="{C76139B9-87C3-4F59-B9A8-425E9ABC30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5844" y="257578"/>
              <a:ext cx="865558" cy="1258880"/>
            </a:xfrm>
            <a:prstGeom prst="rect">
              <a:avLst/>
            </a:prstGeom>
          </p:spPr>
        </p:pic>
      </p:grpSp>
      <p:pic>
        <p:nvPicPr>
          <p:cNvPr id="8" name="Obraz 7">
            <a:extLst>
              <a:ext uri="{FF2B5EF4-FFF2-40B4-BE49-F238E27FC236}">
                <a16:creationId xmlns:a16="http://schemas.microsoft.com/office/drawing/2014/main" id="{76509084-5A5B-41BD-88D8-310B9FD52A0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1139" y="5480888"/>
            <a:ext cx="1999614" cy="110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76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obrazu 4">
            <a:extLst>
              <a:ext uri="{FF2B5EF4-FFF2-40B4-BE49-F238E27FC236}">
                <a16:creationId xmlns:a16="http://schemas.microsoft.com/office/drawing/2014/main" id="{76378C34-E9A9-4CF4-BA4A-59E1B7A59B8D}"/>
              </a:ext>
            </a:extLst>
          </p:cNvPr>
          <p:cNvPicPr>
            <a:picLocks noGrp="1" noChangeAspect="1"/>
          </p:cNvPicPr>
          <p:nvPr>
            <p:ph type="pic" idx="14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93080" y="520981"/>
            <a:ext cx="2742243" cy="2742243"/>
          </a:xfrm>
        </p:spPr>
      </p:pic>
      <p:pic>
        <p:nvPicPr>
          <p:cNvPr id="11" name="Symbol zastępczy obrazu 10">
            <a:extLst>
              <a:ext uri="{FF2B5EF4-FFF2-40B4-BE49-F238E27FC236}">
                <a16:creationId xmlns:a16="http://schemas.microsoft.com/office/drawing/2014/main" id="{456784F8-52D6-4EB0-A81C-537C25B1935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93079" y="3713416"/>
            <a:ext cx="2742243" cy="2742243"/>
          </a:xfrm>
        </p:spPr>
      </p:pic>
      <p:pic>
        <p:nvPicPr>
          <p:cNvPr id="9" name="Symbol zastępczy obrazu 8">
            <a:extLst>
              <a:ext uri="{FF2B5EF4-FFF2-40B4-BE49-F238E27FC236}">
                <a16:creationId xmlns:a16="http://schemas.microsoft.com/office/drawing/2014/main" id="{7C087F2A-4E54-43AA-B208-101265A2B830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1125" y="3713415"/>
            <a:ext cx="2742243" cy="2742243"/>
          </a:xfrm>
        </p:spPr>
      </p:pic>
      <p:pic>
        <p:nvPicPr>
          <p:cNvPr id="3" name="Symbol zastępczy obrazu 2">
            <a:extLst>
              <a:ext uri="{FF2B5EF4-FFF2-40B4-BE49-F238E27FC236}">
                <a16:creationId xmlns:a16="http://schemas.microsoft.com/office/drawing/2014/main" id="{D3C69951-E940-4A0B-920F-FEF216994311}"/>
              </a:ext>
            </a:extLst>
          </p:cNvPr>
          <p:cNvPicPr>
            <a:picLocks noGrp="1" noChangeAspect="1"/>
          </p:cNvPicPr>
          <p:nvPr>
            <p:ph type="pic" idx="15"/>
          </p:nvPr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07"/>
          <a:stretch/>
        </p:blipFill>
        <p:spPr>
          <a:xfrm>
            <a:off x="581247" y="520981"/>
            <a:ext cx="2742243" cy="2742243"/>
          </a:xfr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DE1F16F6-E7DC-4E59-B409-B68562C61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T Supermolot Neue DemiBold" panose="02000503030000020004" pitchFamily="2" charset="-18"/>
              </a:rPr>
              <a:t>Tytuł </a:t>
            </a:r>
            <a:r>
              <a:rPr lang="pl-PL" dirty="0" err="1">
                <a:solidFill>
                  <a:srgbClr val="58AF30"/>
                </a:solidFill>
                <a:latin typeface="TT Supermolot Neue DemiBold" panose="02000503030000020004" pitchFamily="2" charset="-18"/>
              </a:rPr>
              <a:t>tytuł</a:t>
            </a:r>
            <a:endParaRPr lang="pl-PL" dirty="0">
              <a:solidFill>
                <a:srgbClr val="58AF30"/>
              </a:solidFill>
              <a:latin typeface="TT Supermolot Neue DemiBold" panose="02000503030000020004" pitchFamily="2" charset="-18"/>
            </a:endParaRP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F2D403F-6427-404E-A187-A353FCF0B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/>
              <a:t>Tekst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Tekst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/>
              <a:t>tekst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CCD3E927-17EB-4879-A733-9315423515D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1139" y="5480888"/>
            <a:ext cx="1999614" cy="110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27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E65DA1-B89B-4576-B8CB-5F86CC2E3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T Supermolot Neue DemiBold" panose="02000503030000020004" pitchFamily="2" charset="-18"/>
              </a:rPr>
              <a:t>Tytuł </a:t>
            </a:r>
            <a:r>
              <a:rPr lang="pl-PL" dirty="0" err="1">
                <a:latin typeface="TT Supermolot Neue DemiBold" panose="02000503030000020004" pitchFamily="2" charset="-18"/>
              </a:rPr>
              <a:t>tytuł</a:t>
            </a:r>
            <a:r>
              <a:rPr lang="pl-PL" dirty="0">
                <a:latin typeface="TT Supermolot Neue DemiBold" panose="02000503030000020004" pitchFamily="2" charset="-18"/>
              </a:rPr>
              <a:t> </a:t>
            </a:r>
            <a:r>
              <a:rPr lang="pl-PL" dirty="0" err="1">
                <a:latin typeface="TT Supermolot Neue DemiBold" panose="02000503030000020004" pitchFamily="2" charset="-18"/>
              </a:rPr>
              <a:t>tytuł</a:t>
            </a:r>
            <a:r>
              <a:rPr lang="pl-PL" dirty="0">
                <a:latin typeface="TT Supermolot Neue DemiBold" panose="02000503030000020004" pitchFamily="2" charset="-18"/>
              </a:rPr>
              <a:t> </a:t>
            </a:r>
            <a:r>
              <a:rPr lang="pl-PL" dirty="0" err="1">
                <a:solidFill>
                  <a:srgbClr val="58AF30"/>
                </a:solidFill>
                <a:latin typeface="TT Supermolot Neue DemiBold" panose="02000503030000020004" pitchFamily="2" charset="-18"/>
              </a:rPr>
              <a:t>tytuł</a:t>
            </a:r>
            <a:endParaRPr lang="pl-PL" dirty="0">
              <a:solidFill>
                <a:srgbClr val="58AF30"/>
              </a:solidFill>
              <a:latin typeface="TT Supermolot Neue DemiBold" panose="02000503030000020004" pitchFamily="2" charset="-18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9C6631-2570-45CC-8862-E7DA905E6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err="1"/>
              <a:t>Jhsgkjbdlajasljgbkckjsabls</a:t>
            </a:r>
            <a:endParaRPr lang="pl-PL" dirty="0"/>
          </a:p>
          <a:p>
            <a:r>
              <a:rPr lang="pl-PL" dirty="0" err="1"/>
              <a:t>Kjdfkjhfakjsflajs</a:t>
            </a:r>
            <a:endParaRPr lang="pl-PL" dirty="0"/>
          </a:p>
          <a:p>
            <a:r>
              <a:rPr lang="pl-PL" dirty="0" err="1"/>
              <a:t>Kasfkmbcfa</a:t>
            </a:r>
            <a:r>
              <a:rPr lang="pl-PL" dirty="0"/>
              <a:t>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2888C3A-0784-4A13-8B1C-E22564A6A7E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1139" y="5480888"/>
            <a:ext cx="1999614" cy="110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9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225E4D-9427-4E26-AB2E-3F602408C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8042" y="4603317"/>
            <a:ext cx="3921480" cy="123642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rgbClr val="58AF30"/>
                </a:solidFill>
                <a:latin typeface="TT Supermolot Neue DemiBold" panose="02000503030000020004" pitchFamily="2" charset="-18"/>
              </a:rPr>
              <a:t>Zapraszamy do współpracy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DC474B8-4C22-41A8-B09D-86E0BC2C974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09426" y="4501717"/>
            <a:ext cx="1639213" cy="1639213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FC21B0DC-B6FA-4C5D-9939-24DA67CE997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361" y="4333814"/>
            <a:ext cx="3013022" cy="166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59b4f-1013-4d06-91ef-c44f3d3b9882" xsi:nil="true"/>
    <lcf76f155ced4ddcb4097134ff3c332f xmlns="ca6130ec-dfc6-4309-a7b4-ceadb3c8e77b">
      <Terms xmlns="http://schemas.microsoft.com/office/infopath/2007/PartnerControls"/>
    </lcf76f155ced4ddcb4097134ff3c332f>
    <Tytu_x0142_ xmlns="ca6130ec-dfc6-4309-a7b4-ceadb3c8e77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1DC475E2FF7A428E4984C09AFAF55E" ma:contentTypeVersion="28" ma:contentTypeDescription="Create a new document." ma:contentTypeScope="" ma:versionID="fa4fe141c7b9322a96e2dce5aabec773">
  <xsd:schema xmlns:xsd="http://www.w3.org/2001/XMLSchema" xmlns:xs="http://www.w3.org/2001/XMLSchema" xmlns:p="http://schemas.microsoft.com/office/2006/metadata/properties" xmlns:ns2="ca6130ec-dfc6-4309-a7b4-ceadb3c8e77b" xmlns:ns3="85e59b4f-1013-4d06-91ef-c44f3d3b9882" targetNamespace="http://schemas.microsoft.com/office/2006/metadata/properties" ma:root="true" ma:fieldsID="e6d9a28f2b8b01f9f019c84547879c6f" ns2:_="" ns3:_="">
    <xsd:import namespace="ca6130ec-dfc6-4309-a7b4-ceadb3c8e77b"/>
    <xsd:import namespace="85e59b4f-1013-4d06-91ef-c44f3d3b9882"/>
    <xsd:element name="properties">
      <xsd:complexType>
        <xsd:sequence>
          <xsd:element name="documentManagement">
            <xsd:complexType>
              <xsd:all>
                <xsd:element ref="ns2:Tytu_x01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lcf76f155ced4ddcb4097134ff3c332f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130ec-dfc6-4309-a7b4-ceadb3c8e77b" elementFormDefault="qualified">
    <xsd:import namespace="http://schemas.microsoft.com/office/2006/documentManagement/types"/>
    <xsd:import namespace="http://schemas.microsoft.com/office/infopath/2007/PartnerControls"/>
    <xsd:element name="Tytu_x0142_" ma:index="2" nillable="true" ma:displayName="Tytuł" ma:format="Dropdown" ma:internalName="Tytu_x0142_">
      <xsd:simpleType>
        <xsd:restriction base="dms:Text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3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hidden="true" ma:internalName="MediaServiceKeyPoint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205d356-f1e1-40f3-a99e-c475332e20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hidden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59b4f-1013-4d06-91ef-c44f3d3b9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1" nillable="true" ma:displayName="Taxonomy Catch All Column" ma:hidden="true" ma:list="{77d09141-68d4-4d3b-be80-b3c733afa9bf}" ma:internalName="TaxCatchAll" ma:readOnly="false" ma:showField="CatchAllData" ma:web="85e59b4f-1013-4d06-91ef-c44f3d3b98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AEA153-64C4-43DB-8FB7-CA3AB0F021F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a6130ec-dfc6-4309-a7b4-ceadb3c8e77b"/>
    <ds:schemaRef ds:uri="http://schemas.microsoft.com/office/infopath/2007/PartnerControls"/>
    <ds:schemaRef ds:uri="85e59b4f-1013-4d06-91ef-c44f3d3b988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84C417-43DE-4C32-9585-D4B7866B49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6130ec-dfc6-4309-a7b4-ceadb3c8e77b"/>
    <ds:schemaRef ds:uri="85e59b4f-1013-4d06-91ef-c44f3d3b98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D42EF0-0AA8-4786-B1C7-CF400C7B97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3195</TotalTime>
  <Words>42</Words>
  <Application>Microsoft Office PowerPoint</Application>
  <PresentationFormat>Panoramiczny</PresentationFormat>
  <Paragraphs>20</Paragraphs>
  <Slides>6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6</vt:i4>
      </vt:variant>
    </vt:vector>
  </HeadingPairs>
  <TitlesOfParts>
    <vt:vector size="15" baseType="lpstr">
      <vt:lpstr>Aptos</vt:lpstr>
      <vt:lpstr>Arial</vt:lpstr>
      <vt:lpstr>Calibri</vt:lpstr>
      <vt:lpstr>Supermolot</vt:lpstr>
      <vt:lpstr>TT Supermolot Neue DemiBold</vt:lpstr>
      <vt:lpstr>Verdana</vt:lpstr>
      <vt:lpstr>Motyw pakietu Office</vt:lpstr>
      <vt:lpstr>Projekt niestandardowy</vt:lpstr>
      <vt:lpstr>1_Projekt niestandardowy</vt:lpstr>
      <vt:lpstr>Konferencja EkoBioTex 2025 4-5 grudnia2025, Łódź</vt:lpstr>
      <vt:lpstr>Krótki tytuł</vt:lpstr>
      <vt:lpstr>Długi tytuł  długi tytuł Długi tytuł</vt:lpstr>
      <vt:lpstr>Tytuł tytuł</vt:lpstr>
      <vt:lpstr>Tytuł tytuł tytuł tytuł</vt:lpstr>
      <vt:lpstr>Zapraszamy do współpracy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Mateusz Graczyk</dc:creator>
  <cp:lastModifiedBy>Marcin Jędrych | Łukasiewicz – ŁIT</cp:lastModifiedBy>
  <cp:revision>120</cp:revision>
  <dcterms:created xsi:type="dcterms:W3CDTF">2024-04-12T10:18:01Z</dcterms:created>
  <dcterms:modified xsi:type="dcterms:W3CDTF">2025-07-24T09:51:05Z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0x010100DE1DC475E2FF7A428E4984C09AFAF55E</vt:lpwstr>
  </property>
</Properties>
</file>