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211300" cy="20104100"/>
  <p:notesSz cx="142113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802" y="96"/>
      </p:cViewPr>
      <p:guideLst>
        <p:guide orient="horz" pos="2880"/>
        <p:guide pos="10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323" y="6232271"/>
            <a:ext cx="1208500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rgbClr val="4F2B0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2647" y="11258296"/>
            <a:ext cx="995235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rgbClr val="4F2B0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rgbClr val="4F2B0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0882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2089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rgbClr val="4F2B0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426"/>
            <a:ext cx="14214475" cy="20104735"/>
          </a:xfrm>
          <a:custGeom>
            <a:avLst/>
            <a:gdLst/>
            <a:ahLst/>
            <a:cxnLst/>
            <a:rect l="l" t="t" r="r" b="b"/>
            <a:pathLst>
              <a:path w="14214475" h="20104735">
                <a:moveTo>
                  <a:pt x="14213907" y="0"/>
                </a:moveTo>
                <a:lnTo>
                  <a:pt x="0" y="0"/>
                </a:lnTo>
                <a:lnTo>
                  <a:pt x="0" y="20104526"/>
                </a:lnTo>
                <a:lnTo>
                  <a:pt x="14213907" y="20104526"/>
                </a:lnTo>
                <a:lnTo>
                  <a:pt x="14213907" y="0"/>
                </a:lnTo>
                <a:close/>
              </a:path>
            </a:pathLst>
          </a:custGeom>
          <a:solidFill>
            <a:srgbClr val="F2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213545" cy="20104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213545" cy="862184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4213545" cy="806283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484199"/>
            <a:ext cx="5184140" cy="1514475"/>
          </a:xfrm>
          <a:custGeom>
            <a:avLst/>
            <a:gdLst/>
            <a:ahLst/>
            <a:cxnLst/>
            <a:rect l="l" t="t" r="r" b="b"/>
            <a:pathLst>
              <a:path w="5184140" h="1514475">
                <a:moveTo>
                  <a:pt x="5183517" y="756932"/>
                </a:moveTo>
                <a:lnTo>
                  <a:pt x="5182032" y="709066"/>
                </a:lnTo>
                <a:lnTo>
                  <a:pt x="5177625" y="661987"/>
                </a:lnTo>
                <a:lnTo>
                  <a:pt x="5170386" y="615784"/>
                </a:lnTo>
                <a:lnTo>
                  <a:pt x="5160403" y="570560"/>
                </a:lnTo>
                <a:lnTo>
                  <a:pt x="5147767" y="526389"/>
                </a:lnTo>
                <a:lnTo>
                  <a:pt x="5132578" y="483362"/>
                </a:lnTo>
                <a:lnTo>
                  <a:pt x="5114899" y="441566"/>
                </a:lnTo>
                <a:lnTo>
                  <a:pt x="5094833" y="401091"/>
                </a:lnTo>
                <a:lnTo>
                  <a:pt x="5072481" y="362038"/>
                </a:lnTo>
                <a:lnTo>
                  <a:pt x="5047907" y="324485"/>
                </a:lnTo>
                <a:lnTo>
                  <a:pt x="5021211" y="288518"/>
                </a:lnTo>
                <a:lnTo>
                  <a:pt x="4992497" y="254228"/>
                </a:lnTo>
                <a:lnTo>
                  <a:pt x="4961826" y="221703"/>
                </a:lnTo>
                <a:lnTo>
                  <a:pt x="4929302" y="191033"/>
                </a:lnTo>
                <a:lnTo>
                  <a:pt x="4895012" y="162306"/>
                </a:lnTo>
                <a:lnTo>
                  <a:pt x="4859045" y="135623"/>
                </a:lnTo>
                <a:lnTo>
                  <a:pt x="4821491" y="111048"/>
                </a:lnTo>
                <a:lnTo>
                  <a:pt x="4782426" y="88684"/>
                </a:lnTo>
                <a:lnTo>
                  <a:pt x="4741964" y="68630"/>
                </a:lnTo>
                <a:lnTo>
                  <a:pt x="4700168" y="50952"/>
                </a:lnTo>
                <a:lnTo>
                  <a:pt x="4657141" y="35750"/>
                </a:lnTo>
                <a:lnTo>
                  <a:pt x="4612970" y="23126"/>
                </a:lnTo>
                <a:lnTo>
                  <a:pt x="4567745" y="13144"/>
                </a:lnTo>
                <a:lnTo>
                  <a:pt x="4521543" y="5905"/>
                </a:lnTo>
                <a:lnTo>
                  <a:pt x="4474464" y="1498"/>
                </a:lnTo>
                <a:lnTo>
                  <a:pt x="4426597" y="0"/>
                </a:lnTo>
                <a:lnTo>
                  <a:pt x="0" y="0"/>
                </a:lnTo>
                <a:lnTo>
                  <a:pt x="0" y="1513865"/>
                </a:lnTo>
                <a:lnTo>
                  <a:pt x="4426597" y="1513865"/>
                </a:lnTo>
                <a:lnTo>
                  <a:pt x="4474464" y="1512366"/>
                </a:lnTo>
                <a:lnTo>
                  <a:pt x="4521543" y="1507959"/>
                </a:lnTo>
                <a:lnTo>
                  <a:pt x="4567745" y="1500720"/>
                </a:lnTo>
                <a:lnTo>
                  <a:pt x="4612970" y="1490738"/>
                </a:lnTo>
                <a:lnTo>
                  <a:pt x="4657141" y="1478114"/>
                </a:lnTo>
                <a:lnTo>
                  <a:pt x="4700168" y="1462913"/>
                </a:lnTo>
                <a:lnTo>
                  <a:pt x="4741964" y="1445234"/>
                </a:lnTo>
                <a:lnTo>
                  <a:pt x="4782426" y="1425181"/>
                </a:lnTo>
                <a:lnTo>
                  <a:pt x="4821491" y="1402816"/>
                </a:lnTo>
                <a:lnTo>
                  <a:pt x="4859045" y="1378242"/>
                </a:lnTo>
                <a:lnTo>
                  <a:pt x="4895012" y="1351559"/>
                </a:lnTo>
                <a:lnTo>
                  <a:pt x="4929302" y="1322832"/>
                </a:lnTo>
                <a:lnTo>
                  <a:pt x="4961826" y="1292161"/>
                </a:lnTo>
                <a:lnTo>
                  <a:pt x="4992497" y="1259636"/>
                </a:lnTo>
                <a:lnTo>
                  <a:pt x="5021211" y="1225346"/>
                </a:lnTo>
                <a:lnTo>
                  <a:pt x="5047907" y="1189380"/>
                </a:lnTo>
                <a:lnTo>
                  <a:pt x="5072481" y="1151826"/>
                </a:lnTo>
                <a:lnTo>
                  <a:pt x="5094833" y="1112774"/>
                </a:lnTo>
                <a:lnTo>
                  <a:pt x="5114899" y="1072299"/>
                </a:lnTo>
                <a:lnTo>
                  <a:pt x="5132578" y="1030503"/>
                </a:lnTo>
                <a:lnTo>
                  <a:pt x="5147767" y="987475"/>
                </a:lnTo>
                <a:lnTo>
                  <a:pt x="5160403" y="943305"/>
                </a:lnTo>
                <a:lnTo>
                  <a:pt x="5170386" y="898080"/>
                </a:lnTo>
                <a:lnTo>
                  <a:pt x="5177625" y="851877"/>
                </a:lnTo>
                <a:lnTo>
                  <a:pt x="5182032" y="804799"/>
                </a:lnTo>
                <a:lnTo>
                  <a:pt x="5183517" y="756932"/>
                </a:lnTo>
                <a:close/>
              </a:path>
            </a:pathLst>
          </a:custGeom>
          <a:solidFill>
            <a:srgbClr val="2E2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6242" y="5906941"/>
            <a:ext cx="11025165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rgbClr val="4F2B0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882" y="4623943"/>
            <a:ext cx="1279588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4001" y="18696814"/>
            <a:ext cx="45496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0882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36708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9145" y="5161834"/>
            <a:ext cx="8705850" cy="641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36955" algn="l"/>
                <a:tab pos="1554480" algn="l"/>
                <a:tab pos="2390140" algn="l"/>
                <a:tab pos="3269615" algn="l"/>
                <a:tab pos="3786504" algn="l"/>
                <a:tab pos="4241165" algn="l"/>
                <a:tab pos="4584700" algn="l"/>
                <a:tab pos="5363845" algn="l"/>
                <a:tab pos="5881370" algn="l"/>
                <a:tab pos="6346190" algn="l"/>
                <a:tab pos="6854190" algn="l"/>
                <a:tab pos="7818755" algn="l"/>
              </a:tabLst>
            </a:pP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K</a:t>
            </a:r>
            <a:r>
              <a:rPr sz="4050" spc="270" dirty="0">
                <a:solidFill>
                  <a:srgbClr val="4F2B0D"/>
                </a:solidFill>
                <a:latin typeface="Palatino Linotype"/>
                <a:cs typeface="Palatino Linotype"/>
              </a:rPr>
              <a:t> </a:t>
            </a:r>
            <a:r>
              <a:rPr sz="4050" spc="15" dirty="0">
                <a:solidFill>
                  <a:srgbClr val="4F2B0D"/>
                </a:solidFill>
                <a:latin typeface="Palatino Linotype"/>
                <a:cs typeface="Palatino Linotype"/>
              </a:rPr>
              <a:t>o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114" dirty="0">
                <a:solidFill>
                  <a:srgbClr val="4F2B0D"/>
                </a:solidFill>
                <a:latin typeface="Palatino Linotype"/>
                <a:cs typeface="Palatino Linotype"/>
              </a:rPr>
              <a:t>n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120" dirty="0">
                <a:solidFill>
                  <a:srgbClr val="4F2B0D"/>
                </a:solidFill>
                <a:latin typeface="Palatino Linotype"/>
                <a:cs typeface="Palatino Linotype"/>
              </a:rPr>
              <a:t>f</a:t>
            </a:r>
            <a:r>
              <a:rPr sz="4050" spc="455" dirty="0">
                <a:solidFill>
                  <a:srgbClr val="4F2B0D"/>
                </a:solidFill>
                <a:latin typeface="Palatino Linotype"/>
                <a:cs typeface="Palatino Linotype"/>
              </a:rPr>
              <a:t> </a:t>
            </a:r>
            <a:r>
              <a:rPr sz="4050" spc="120" dirty="0">
                <a:solidFill>
                  <a:srgbClr val="4F2B0D"/>
                </a:solidFill>
                <a:latin typeface="Palatino Linotype"/>
                <a:cs typeface="Palatino Linotype"/>
              </a:rPr>
              <a:t>e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190" dirty="0">
                <a:solidFill>
                  <a:srgbClr val="4F2B0D"/>
                </a:solidFill>
                <a:latin typeface="Palatino Linotype"/>
                <a:cs typeface="Palatino Linotype"/>
              </a:rPr>
              <a:t>r</a:t>
            </a:r>
            <a:r>
              <a:rPr sz="4050" spc="465" dirty="0">
                <a:solidFill>
                  <a:srgbClr val="4F2B0D"/>
                </a:solidFill>
                <a:latin typeface="Palatino Linotype"/>
                <a:cs typeface="Palatino Linotype"/>
              </a:rPr>
              <a:t> </a:t>
            </a:r>
            <a:r>
              <a:rPr sz="4050" spc="120" dirty="0">
                <a:solidFill>
                  <a:srgbClr val="4F2B0D"/>
                </a:solidFill>
                <a:latin typeface="Palatino Linotype"/>
                <a:cs typeface="Palatino Linotype"/>
              </a:rPr>
              <a:t>e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114" dirty="0">
                <a:solidFill>
                  <a:srgbClr val="4F2B0D"/>
                </a:solidFill>
                <a:latin typeface="Palatino Linotype"/>
                <a:cs typeface="Palatino Linotype"/>
              </a:rPr>
              <a:t>n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200" dirty="0">
                <a:solidFill>
                  <a:srgbClr val="4F2B0D"/>
                </a:solidFill>
                <a:latin typeface="Palatino Linotype"/>
                <a:cs typeface="Palatino Linotype"/>
              </a:rPr>
              <a:t>c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185" dirty="0">
                <a:solidFill>
                  <a:srgbClr val="4F2B0D"/>
                </a:solidFill>
                <a:latin typeface="Palatino Linotype"/>
                <a:cs typeface="Palatino Linotype"/>
              </a:rPr>
              <a:t>j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50" dirty="0">
                <a:solidFill>
                  <a:srgbClr val="4F2B0D"/>
                </a:solidFill>
                <a:latin typeface="Palatino Linotype"/>
                <a:cs typeface="Palatino Linotype"/>
              </a:rPr>
              <a:t>a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114" dirty="0">
                <a:solidFill>
                  <a:srgbClr val="4F2B0D"/>
                </a:solidFill>
                <a:latin typeface="Palatino Linotype"/>
                <a:cs typeface="Palatino Linotype"/>
              </a:rPr>
              <a:t>n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50" dirty="0">
                <a:solidFill>
                  <a:srgbClr val="4F2B0D"/>
                </a:solidFill>
                <a:latin typeface="Palatino Linotype"/>
                <a:cs typeface="Palatino Linotype"/>
              </a:rPr>
              <a:t>a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-50" dirty="0">
                <a:solidFill>
                  <a:srgbClr val="4F2B0D"/>
                </a:solidFill>
                <a:latin typeface="Palatino Linotype"/>
                <a:cs typeface="Palatino Linotype"/>
              </a:rPr>
              <a:t>u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</a:t>
            </a:r>
            <a:r>
              <a:rPr sz="4050" spc="65" dirty="0">
                <a:solidFill>
                  <a:srgbClr val="4F2B0D"/>
                </a:solidFill>
                <a:latin typeface="Palatino Linotype"/>
                <a:cs typeface="Palatino Linotype"/>
              </a:rPr>
              <a:t>k</a:t>
            </a:r>
            <a:r>
              <a:rPr sz="4050" spc="420" dirty="0">
                <a:solidFill>
                  <a:srgbClr val="4F2B0D"/>
                </a:solidFill>
                <a:latin typeface="Palatino Linotype"/>
                <a:cs typeface="Palatino Linotype"/>
              </a:rPr>
              <a:t> </a:t>
            </a:r>
            <a:r>
              <a:rPr sz="4050" spc="15" dirty="0">
                <a:solidFill>
                  <a:srgbClr val="4F2B0D"/>
                </a:solidFill>
                <a:latin typeface="Palatino Linotype"/>
                <a:cs typeface="Palatino Linotype"/>
              </a:rPr>
              <a:t>o</a:t>
            </a:r>
            <a:r>
              <a:rPr sz="4050" dirty="0">
                <a:solidFill>
                  <a:srgbClr val="4F2B0D"/>
                </a:solidFill>
                <a:latin typeface="Palatino Linotype"/>
                <a:cs typeface="Palatino Linotype"/>
              </a:rPr>
              <a:t>	w</a:t>
            </a:r>
            <a:r>
              <a:rPr sz="4050" spc="325" dirty="0">
                <a:solidFill>
                  <a:srgbClr val="4F2B0D"/>
                </a:solidFill>
                <a:latin typeface="Palatino Linotype"/>
                <a:cs typeface="Palatino Linotype"/>
              </a:rPr>
              <a:t> </a:t>
            </a:r>
            <a:r>
              <a:rPr sz="4050" spc="50" dirty="0">
                <a:solidFill>
                  <a:srgbClr val="4F2B0D"/>
                </a:solidFill>
                <a:latin typeface="Palatino Linotype"/>
                <a:cs typeface="Palatino Linotype"/>
              </a:rPr>
              <a:t>a</a:t>
            </a:r>
            <a:endParaRPr sz="405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8535"/>
              </a:lnSpc>
              <a:spcBef>
                <a:spcPts val="135"/>
              </a:spcBef>
            </a:pPr>
            <a:r>
              <a:rPr spc="-755" dirty="0"/>
              <a:t>P</a:t>
            </a:r>
            <a:r>
              <a:rPr spc="-630" dirty="0"/>
              <a:t>R</a:t>
            </a:r>
            <a:r>
              <a:rPr spc="-880" dirty="0"/>
              <a:t>Z</a:t>
            </a:r>
            <a:r>
              <a:rPr spc="-980" dirty="0"/>
              <a:t>Y</a:t>
            </a:r>
            <a:r>
              <a:rPr spc="-700" dirty="0"/>
              <a:t>S</a:t>
            </a:r>
            <a:r>
              <a:rPr spc="-790" dirty="0"/>
              <a:t>Z</a:t>
            </a:r>
            <a:r>
              <a:rPr spc="-860" dirty="0"/>
              <a:t>Ł</a:t>
            </a:r>
            <a:r>
              <a:rPr spc="-750" dirty="0"/>
              <a:t>O</a:t>
            </a:r>
            <a:r>
              <a:rPr spc="-730" dirty="0"/>
              <a:t>Ś</a:t>
            </a:r>
            <a:r>
              <a:rPr spc="-204" dirty="0"/>
              <a:t>Ć</a:t>
            </a:r>
            <a:r>
              <a:rPr spc="-1050" dirty="0"/>
              <a:t> </a:t>
            </a:r>
            <a:r>
              <a:rPr spc="280" dirty="0"/>
              <a:t>I</a:t>
            </a:r>
            <a:r>
              <a:rPr spc="-1300" dirty="0"/>
              <a:t> </a:t>
            </a:r>
            <a:r>
              <a:rPr spc="-830" dirty="0"/>
              <a:t>WY</a:t>
            </a:r>
            <a:r>
              <a:rPr spc="-915" dirty="0"/>
              <a:t>Z</a:t>
            </a:r>
            <a:r>
              <a:rPr spc="-1639" dirty="0"/>
              <a:t>W</a:t>
            </a:r>
            <a:r>
              <a:rPr spc="-910" dirty="0"/>
              <a:t>A</a:t>
            </a:r>
            <a:r>
              <a:rPr spc="-940" dirty="0"/>
              <a:t>N</a:t>
            </a:r>
            <a:r>
              <a:rPr spc="-755" dirty="0"/>
              <a:t>I</a:t>
            </a:r>
            <a:r>
              <a:rPr spc="-865" dirty="0"/>
              <a:t>A</a:t>
            </a:r>
          </a:p>
          <a:p>
            <a:pPr marL="12700">
              <a:lnSpc>
                <a:spcPts val="11595"/>
              </a:lnSpc>
            </a:pPr>
            <a:r>
              <a:rPr sz="10200" spc="-1465" dirty="0"/>
              <a:t>R</a:t>
            </a:r>
            <a:r>
              <a:rPr sz="10200" spc="-944" dirty="0"/>
              <a:t>Y</a:t>
            </a:r>
            <a:r>
              <a:rPr sz="10200" spc="-1115" dirty="0"/>
              <a:t>N</a:t>
            </a:r>
            <a:r>
              <a:rPr sz="10200" spc="-1110" dirty="0"/>
              <a:t>K</a:t>
            </a:r>
            <a:r>
              <a:rPr sz="10200" spc="-265" dirty="0"/>
              <a:t>U</a:t>
            </a:r>
            <a:r>
              <a:rPr sz="10200" spc="-1480" dirty="0"/>
              <a:t> </a:t>
            </a:r>
            <a:r>
              <a:rPr sz="10200" spc="-1470" dirty="0"/>
              <a:t>O</a:t>
            </a:r>
            <a:r>
              <a:rPr sz="10200" spc="-1860" dirty="0"/>
              <a:t>P</a:t>
            </a:r>
            <a:r>
              <a:rPr sz="10200" spc="-1345" dirty="0"/>
              <a:t>A</a:t>
            </a:r>
            <a:r>
              <a:rPr sz="10200" spc="-1525" dirty="0"/>
              <a:t>K</a:t>
            </a:r>
            <a:r>
              <a:rPr sz="10200" spc="-1535" dirty="0"/>
              <a:t>O</a:t>
            </a:r>
            <a:r>
              <a:rPr sz="10200" spc="-2255" dirty="0"/>
              <a:t>W</a:t>
            </a:r>
            <a:r>
              <a:rPr sz="10200" spc="-1285" dirty="0"/>
              <a:t>A</a:t>
            </a:r>
            <a:r>
              <a:rPr sz="10200" spc="-475" dirty="0"/>
              <a:t>Ń</a:t>
            </a:r>
            <a:endParaRPr sz="10200"/>
          </a:p>
        </p:txBody>
      </p:sp>
      <p:grpSp>
        <p:nvGrpSpPr>
          <p:cNvPr id="4" name="object 4"/>
          <p:cNvGrpSpPr/>
          <p:nvPr/>
        </p:nvGrpSpPr>
        <p:grpSpPr>
          <a:xfrm>
            <a:off x="0" y="401636"/>
            <a:ext cx="13735685" cy="19641185"/>
            <a:chOff x="0" y="401636"/>
            <a:chExt cx="13735685" cy="19641185"/>
          </a:xfrm>
        </p:grpSpPr>
        <p:sp>
          <p:nvSpPr>
            <p:cNvPr id="5" name="object 5"/>
            <p:cNvSpPr/>
            <p:nvPr/>
          </p:nvSpPr>
          <p:spPr>
            <a:xfrm>
              <a:off x="12009743" y="2083686"/>
              <a:ext cx="1725930" cy="461009"/>
            </a:xfrm>
            <a:custGeom>
              <a:avLst/>
              <a:gdLst/>
              <a:ahLst/>
              <a:cxnLst/>
              <a:rect l="l" t="t" r="r" b="b"/>
              <a:pathLst>
                <a:path w="1725930" h="461010">
                  <a:moveTo>
                    <a:pt x="1725378" y="0"/>
                  </a:moveTo>
                  <a:lnTo>
                    <a:pt x="0" y="0"/>
                  </a:lnTo>
                  <a:lnTo>
                    <a:pt x="0" y="460969"/>
                  </a:lnTo>
                  <a:lnTo>
                    <a:pt x="1725378" y="460969"/>
                  </a:lnTo>
                  <a:lnTo>
                    <a:pt x="1725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9741" y="401636"/>
              <a:ext cx="1725388" cy="2078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1636"/>
              <a:ext cx="4942382" cy="17173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86392" y="15775279"/>
              <a:ext cx="4142740" cy="4267200"/>
            </a:xfrm>
            <a:custGeom>
              <a:avLst/>
              <a:gdLst/>
              <a:ahLst/>
              <a:cxnLst/>
              <a:rect l="l" t="t" r="r" b="b"/>
              <a:pathLst>
                <a:path w="4142740" h="4267200">
                  <a:moveTo>
                    <a:pt x="1689163" y="2659773"/>
                  </a:moveTo>
                  <a:lnTo>
                    <a:pt x="1682673" y="2634373"/>
                  </a:lnTo>
                  <a:lnTo>
                    <a:pt x="1662582" y="2608973"/>
                  </a:lnTo>
                  <a:lnTo>
                    <a:pt x="1618919" y="2583573"/>
                  </a:lnTo>
                  <a:lnTo>
                    <a:pt x="1590446" y="2583573"/>
                  </a:lnTo>
                  <a:lnTo>
                    <a:pt x="1559547" y="2596273"/>
                  </a:lnTo>
                  <a:lnTo>
                    <a:pt x="1508658" y="2608973"/>
                  </a:lnTo>
                  <a:lnTo>
                    <a:pt x="1468170" y="2596273"/>
                  </a:lnTo>
                  <a:lnTo>
                    <a:pt x="1433499" y="2583573"/>
                  </a:lnTo>
                  <a:lnTo>
                    <a:pt x="1404404" y="2545473"/>
                  </a:lnTo>
                  <a:lnTo>
                    <a:pt x="1380617" y="2494673"/>
                  </a:lnTo>
                  <a:lnTo>
                    <a:pt x="1361897" y="2456573"/>
                  </a:lnTo>
                  <a:lnTo>
                    <a:pt x="1347965" y="2405773"/>
                  </a:lnTo>
                  <a:lnTo>
                    <a:pt x="1338592" y="2380373"/>
                  </a:lnTo>
                  <a:lnTo>
                    <a:pt x="1333525" y="2354973"/>
                  </a:lnTo>
                  <a:lnTo>
                    <a:pt x="1295463" y="2291473"/>
                  </a:lnTo>
                  <a:lnTo>
                    <a:pt x="1259484" y="2240673"/>
                  </a:lnTo>
                  <a:lnTo>
                    <a:pt x="1225931" y="2215273"/>
                  </a:lnTo>
                  <a:lnTo>
                    <a:pt x="1195158" y="2189873"/>
                  </a:lnTo>
                  <a:lnTo>
                    <a:pt x="1113650" y="2189873"/>
                  </a:lnTo>
                  <a:lnTo>
                    <a:pt x="1119251" y="2240673"/>
                  </a:lnTo>
                  <a:lnTo>
                    <a:pt x="1127696" y="2291473"/>
                  </a:lnTo>
                  <a:lnTo>
                    <a:pt x="1138923" y="2342273"/>
                  </a:lnTo>
                  <a:lnTo>
                    <a:pt x="1152842" y="2393073"/>
                  </a:lnTo>
                  <a:lnTo>
                    <a:pt x="1169377" y="2443873"/>
                  </a:lnTo>
                  <a:lnTo>
                    <a:pt x="1188453" y="2494673"/>
                  </a:lnTo>
                  <a:lnTo>
                    <a:pt x="1209992" y="2532773"/>
                  </a:lnTo>
                  <a:lnTo>
                    <a:pt x="1233906" y="2583573"/>
                  </a:lnTo>
                  <a:lnTo>
                    <a:pt x="1260132" y="2621673"/>
                  </a:lnTo>
                  <a:lnTo>
                    <a:pt x="1288580" y="2659773"/>
                  </a:lnTo>
                  <a:lnTo>
                    <a:pt x="1319174" y="2697873"/>
                  </a:lnTo>
                  <a:lnTo>
                    <a:pt x="1351838" y="2735973"/>
                  </a:lnTo>
                  <a:lnTo>
                    <a:pt x="1386484" y="2774073"/>
                  </a:lnTo>
                  <a:lnTo>
                    <a:pt x="1423047" y="2799473"/>
                  </a:lnTo>
                  <a:lnTo>
                    <a:pt x="1461439" y="2837573"/>
                  </a:lnTo>
                  <a:lnTo>
                    <a:pt x="1501597" y="2862973"/>
                  </a:lnTo>
                  <a:lnTo>
                    <a:pt x="1543418" y="2888373"/>
                  </a:lnTo>
                  <a:lnTo>
                    <a:pt x="1586839" y="2913773"/>
                  </a:lnTo>
                  <a:lnTo>
                    <a:pt x="1607845" y="2875673"/>
                  </a:lnTo>
                  <a:lnTo>
                    <a:pt x="1630692" y="2837573"/>
                  </a:lnTo>
                  <a:lnTo>
                    <a:pt x="1652828" y="2786773"/>
                  </a:lnTo>
                  <a:lnTo>
                    <a:pt x="1671675" y="2748673"/>
                  </a:lnTo>
                  <a:lnTo>
                    <a:pt x="1684642" y="2697873"/>
                  </a:lnTo>
                  <a:lnTo>
                    <a:pt x="1689163" y="2659773"/>
                  </a:lnTo>
                  <a:close/>
                </a:path>
                <a:path w="4142740" h="4267200">
                  <a:moveTo>
                    <a:pt x="2306510" y="2266073"/>
                  </a:moveTo>
                  <a:lnTo>
                    <a:pt x="2302433" y="2253373"/>
                  </a:lnTo>
                  <a:lnTo>
                    <a:pt x="2271534" y="2253373"/>
                  </a:lnTo>
                  <a:lnTo>
                    <a:pt x="2255329" y="2240673"/>
                  </a:lnTo>
                  <a:lnTo>
                    <a:pt x="2241600" y="2215273"/>
                  </a:lnTo>
                  <a:lnTo>
                    <a:pt x="2176742" y="2126373"/>
                  </a:lnTo>
                  <a:lnTo>
                    <a:pt x="2162937" y="2113673"/>
                  </a:lnTo>
                  <a:lnTo>
                    <a:pt x="2135327" y="2088273"/>
                  </a:lnTo>
                  <a:lnTo>
                    <a:pt x="2094382" y="2075573"/>
                  </a:lnTo>
                  <a:lnTo>
                    <a:pt x="2073833" y="2075573"/>
                  </a:lnTo>
                  <a:lnTo>
                    <a:pt x="2038045" y="2100973"/>
                  </a:lnTo>
                  <a:lnTo>
                    <a:pt x="2017877" y="2113673"/>
                  </a:lnTo>
                  <a:lnTo>
                    <a:pt x="1960638" y="2113673"/>
                  </a:lnTo>
                  <a:lnTo>
                    <a:pt x="1918627" y="2100973"/>
                  </a:lnTo>
                  <a:lnTo>
                    <a:pt x="1864423" y="2062873"/>
                  </a:lnTo>
                  <a:lnTo>
                    <a:pt x="1828914" y="2062873"/>
                  </a:lnTo>
                  <a:lnTo>
                    <a:pt x="1785378" y="2075573"/>
                  </a:lnTo>
                  <a:lnTo>
                    <a:pt x="1750542" y="2100973"/>
                  </a:lnTo>
                  <a:lnTo>
                    <a:pt x="1741131" y="2151773"/>
                  </a:lnTo>
                  <a:lnTo>
                    <a:pt x="1763141" y="2215273"/>
                  </a:lnTo>
                  <a:lnTo>
                    <a:pt x="1800720" y="2266073"/>
                  </a:lnTo>
                  <a:lnTo>
                    <a:pt x="1842757" y="2291473"/>
                  </a:lnTo>
                  <a:lnTo>
                    <a:pt x="1878101" y="2304173"/>
                  </a:lnTo>
                  <a:lnTo>
                    <a:pt x="1895652" y="2316873"/>
                  </a:lnTo>
                  <a:lnTo>
                    <a:pt x="1904961" y="2316873"/>
                  </a:lnTo>
                  <a:lnTo>
                    <a:pt x="1928533" y="2342273"/>
                  </a:lnTo>
                  <a:lnTo>
                    <a:pt x="1960435" y="2367673"/>
                  </a:lnTo>
                  <a:lnTo>
                    <a:pt x="1994725" y="2405773"/>
                  </a:lnTo>
                  <a:lnTo>
                    <a:pt x="2025472" y="2456573"/>
                  </a:lnTo>
                  <a:lnTo>
                    <a:pt x="2046706" y="2520073"/>
                  </a:lnTo>
                  <a:lnTo>
                    <a:pt x="2047252" y="2520073"/>
                  </a:lnTo>
                  <a:lnTo>
                    <a:pt x="2053780" y="2583573"/>
                  </a:lnTo>
                  <a:lnTo>
                    <a:pt x="2073402" y="2634373"/>
                  </a:lnTo>
                  <a:lnTo>
                    <a:pt x="2114385" y="2697873"/>
                  </a:lnTo>
                  <a:lnTo>
                    <a:pt x="2143175" y="2710573"/>
                  </a:lnTo>
                  <a:lnTo>
                    <a:pt x="2168766" y="2710573"/>
                  </a:lnTo>
                  <a:lnTo>
                    <a:pt x="2189632" y="2697873"/>
                  </a:lnTo>
                  <a:lnTo>
                    <a:pt x="2204301" y="2685173"/>
                  </a:lnTo>
                  <a:lnTo>
                    <a:pt x="2204377" y="2672473"/>
                  </a:lnTo>
                  <a:lnTo>
                    <a:pt x="2204453" y="2659773"/>
                  </a:lnTo>
                  <a:lnTo>
                    <a:pt x="2204516" y="2647073"/>
                  </a:lnTo>
                  <a:lnTo>
                    <a:pt x="2209927" y="2608973"/>
                  </a:lnTo>
                  <a:lnTo>
                    <a:pt x="2224341" y="2570873"/>
                  </a:lnTo>
                  <a:lnTo>
                    <a:pt x="2251583" y="2532773"/>
                  </a:lnTo>
                  <a:lnTo>
                    <a:pt x="2231758" y="2405773"/>
                  </a:lnTo>
                  <a:lnTo>
                    <a:pt x="2231313" y="2405773"/>
                  </a:lnTo>
                  <a:lnTo>
                    <a:pt x="2232177" y="2393073"/>
                  </a:lnTo>
                  <a:lnTo>
                    <a:pt x="2234247" y="2393073"/>
                  </a:lnTo>
                  <a:lnTo>
                    <a:pt x="2237448" y="2380373"/>
                  </a:lnTo>
                  <a:lnTo>
                    <a:pt x="2306510" y="2266073"/>
                  </a:lnTo>
                  <a:close/>
                </a:path>
                <a:path w="4142740" h="4267200">
                  <a:moveTo>
                    <a:pt x="2657919" y="3632200"/>
                  </a:moveTo>
                  <a:lnTo>
                    <a:pt x="2657183" y="3619500"/>
                  </a:lnTo>
                  <a:lnTo>
                    <a:pt x="2650540" y="3606800"/>
                  </a:lnTo>
                  <a:lnTo>
                    <a:pt x="2638437" y="3594100"/>
                  </a:lnTo>
                  <a:lnTo>
                    <a:pt x="1961972" y="3175000"/>
                  </a:lnTo>
                  <a:lnTo>
                    <a:pt x="1914563" y="3175000"/>
                  </a:lnTo>
                  <a:lnTo>
                    <a:pt x="1902853" y="3187700"/>
                  </a:lnTo>
                  <a:lnTo>
                    <a:pt x="1896084" y="3200400"/>
                  </a:lnTo>
                  <a:lnTo>
                    <a:pt x="1895386" y="3213100"/>
                  </a:lnTo>
                  <a:lnTo>
                    <a:pt x="1945309" y="3530600"/>
                  </a:lnTo>
                  <a:lnTo>
                    <a:pt x="1261529" y="3644900"/>
                  </a:lnTo>
                  <a:lnTo>
                    <a:pt x="1012723" y="3644900"/>
                  </a:lnTo>
                  <a:lnTo>
                    <a:pt x="875576" y="3606800"/>
                  </a:lnTo>
                  <a:lnTo>
                    <a:pt x="829475" y="3581400"/>
                  </a:lnTo>
                  <a:lnTo>
                    <a:pt x="785114" y="3556000"/>
                  </a:lnTo>
                  <a:lnTo>
                    <a:pt x="742594" y="3530600"/>
                  </a:lnTo>
                  <a:lnTo>
                    <a:pt x="702017" y="3505200"/>
                  </a:lnTo>
                  <a:lnTo>
                    <a:pt x="663486" y="3479800"/>
                  </a:lnTo>
                  <a:lnTo>
                    <a:pt x="627100" y="3441700"/>
                  </a:lnTo>
                  <a:lnTo>
                    <a:pt x="592950" y="3403600"/>
                  </a:lnTo>
                  <a:lnTo>
                    <a:pt x="561162" y="3365500"/>
                  </a:lnTo>
                  <a:lnTo>
                    <a:pt x="531622" y="3327400"/>
                  </a:lnTo>
                  <a:lnTo>
                    <a:pt x="504672" y="3289300"/>
                  </a:lnTo>
                  <a:lnTo>
                    <a:pt x="480428" y="3238500"/>
                  </a:lnTo>
                  <a:lnTo>
                    <a:pt x="458978" y="3200400"/>
                  </a:lnTo>
                  <a:lnTo>
                    <a:pt x="440436" y="3149600"/>
                  </a:lnTo>
                  <a:lnTo>
                    <a:pt x="424903" y="3111500"/>
                  </a:lnTo>
                  <a:lnTo>
                    <a:pt x="412483" y="3060700"/>
                  </a:lnTo>
                  <a:lnTo>
                    <a:pt x="403263" y="3009900"/>
                  </a:lnTo>
                  <a:lnTo>
                    <a:pt x="397713" y="2959100"/>
                  </a:lnTo>
                  <a:lnTo>
                    <a:pt x="395033" y="2921000"/>
                  </a:lnTo>
                  <a:lnTo>
                    <a:pt x="395338" y="2870200"/>
                  </a:lnTo>
                  <a:lnTo>
                    <a:pt x="398678" y="2819400"/>
                  </a:lnTo>
                  <a:lnTo>
                    <a:pt x="405142" y="2781300"/>
                  </a:lnTo>
                  <a:lnTo>
                    <a:pt x="414820" y="2730500"/>
                  </a:lnTo>
                  <a:lnTo>
                    <a:pt x="427786" y="2679700"/>
                  </a:lnTo>
                  <a:lnTo>
                    <a:pt x="444119" y="2628900"/>
                  </a:lnTo>
                  <a:lnTo>
                    <a:pt x="445046" y="2628900"/>
                  </a:lnTo>
                  <a:lnTo>
                    <a:pt x="447814" y="2616200"/>
                  </a:lnTo>
                  <a:lnTo>
                    <a:pt x="444220" y="2603500"/>
                  </a:lnTo>
                  <a:lnTo>
                    <a:pt x="435076" y="2590800"/>
                  </a:lnTo>
                  <a:lnTo>
                    <a:pt x="421132" y="2578100"/>
                  </a:lnTo>
                  <a:lnTo>
                    <a:pt x="132575" y="2463800"/>
                  </a:lnTo>
                  <a:lnTo>
                    <a:pt x="91655" y="2463800"/>
                  </a:lnTo>
                  <a:lnTo>
                    <a:pt x="81089" y="2476500"/>
                  </a:lnTo>
                  <a:lnTo>
                    <a:pt x="79006" y="2476500"/>
                  </a:lnTo>
                  <a:lnTo>
                    <a:pt x="77304" y="2489200"/>
                  </a:lnTo>
                  <a:lnTo>
                    <a:pt x="75361" y="2489200"/>
                  </a:lnTo>
                  <a:lnTo>
                    <a:pt x="58229" y="2540000"/>
                  </a:lnTo>
                  <a:lnTo>
                    <a:pt x="43548" y="2590800"/>
                  </a:lnTo>
                  <a:lnTo>
                    <a:pt x="31000" y="2628900"/>
                  </a:lnTo>
                  <a:lnTo>
                    <a:pt x="20586" y="2679700"/>
                  </a:lnTo>
                  <a:lnTo>
                    <a:pt x="12293" y="2730500"/>
                  </a:lnTo>
                  <a:lnTo>
                    <a:pt x="6108" y="2781300"/>
                  </a:lnTo>
                  <a:lnTo>
                    <a:pt x="2006" y="2832100"/>
                  </a:lnTo>
                  <a:lnTo>
                    <a:pt x="0" y="2870200"/>
                  </a:lnTo>
                  <a:lnTo>
                    <a:pt x="63" y="2921000"/>
                  </a:lnTo>
                  <a:lnTo>
                    <a:pt x="2184" y="2971800"/>
                  </a:lnTo>
                  <a:lnTo>
                    <a:pt x="6362" y="3022600"/>
                  </a:lnTo>
                  <a:lnTo>
                    <a:pt x="12585" y="3073400"/>
                  </a:lnTo>
                  <a:lnTo>
                    <a:pt x="20891" y="3111500"/>
                  </a:lnTo>
                  <a:lnTo>
                    <a:pt x="31242" y="3162300"/>
                  </a:lnTo>
                  <a:lnTo>
                    <a:pt x="43624" y="3213100"/>
                  </a:lnTo>
                  <a:lnTo>
                    <a:pt x="58039" y="3263900"/>
                  </a:lnTo>
                  <a:lnTo>
                    <a:pt x="74460" y="3302000"/>
                  </a:lnTo>
                  <a:lnTo>
                    <a:pt x="92875" y="3352800"/>
                  </a:lnTo>
                  <a:lnTo>
                    <a:pt x="113284" y="3390900"/>
                  </a:lnTo>
                  <a:lnTo>
                    <a:pt x="135661" y="3441700"/>
                  </a:lnTo>
                  <a:lnTo>
                    <a:pt x="160007" y="3479800"/>
                  </a:lnTo>
                  <a:lnTo>
                    <a:pt x="186309" y="3530600"/>
                  </a:lnTo>
                  <a:lnTo>
                    <a:pt x="214541" y="3568700"/>
                  </a:lnTo>
                  <a:lnTo>
                    <a:pt x="244716" y="3606800"/>
                  </a:lnTo>
                  <a:lnTo>
                    <a:pt x="277736" y="3644900"/>
                  </a:lnTo>
                  <a:lnTo>
                    <a:pt x="312229" y="3683000"/>
                  </a:lnTo>
                  <a:lnTo>
                    <a:pt x="348157" y="3721100"/>
                  </a:lnTo>
                  <a:lnTo>
                    <a:pt x="385457" y="3759200"/>
                  </a:lnTo>
                  <a:lnTo>
                    <a:pt x="424053" y="3784600"/>
                  </a:lnTo>
                  <a:lnTo>
                    <a:pt x="463905" y="3822700"/>
                  </a:lnTo>
                  <a:lnTo>
                    <a:pt x="504926" y="3848100"/>
                  </a:lnTo>
                  <a:lnTo>
                    <a:pt x="547077" y="3873500"/>
                  </a:lnTo>
                  <a:lnTo>
                    <a:pt x="590296" y="3898900"/>
                  </a:lnTo>
                  <a:lnTo>
                    <a:pt x="634504" y="3924300"/>
                  </a:lnTo>
                  <a:lnTo>
                    <a:pt x="679665" y="3949700"/>
                  </a:lnTo>
                  <a:lnTo>
                    <a:pt x="725690" y="3962400"/>
                  </a:lnTo>
                  <a:lnTo>
                    <a:pt x="772604" y="3987800"/>
                  </a:lnTo>
                  <a:lnTo>
                    <a:pt x="967092" y="4038600"/>
                  </a:lnTo>
                  <a:lnTo>
                    <a:pt x="1067587" y="4038600"/>
                  </a:lnTo>
                  <a:lnTo>
                    <a:pt x="1118450" y="4051300"/>
                  </a:lnTo>
                  <a:lnTo>
                    <a:pt x="1169631" y="4051300"/>
                  </a:lnTo>
                  <a:lnTo>
                    <a:pt x="1221066" y="4038600"/>
                  </a:lnTo>
                  <a:lnTo>
                    <a:pt x="1272705" y="4038600"/>
                  </a:lnTo>
                  <a:lnTo>
                    <a:pt x="1324483" y="4025900"/>
                  </a:lnTo>
                  <a:lnTo>
                    <a:pt x="2007196" y="3924300"/>
                  </a:lnTo>
                  <a:lnTo>
                    <a:pt x="2057120" y="4241800"/>
                  </a:lnTo>
                  <a:lnTo>
                    <a:pt x="2059089" y="4241800"/>
                  </a:lnTo>
                  <a:lnTo>
                    <a:pt x="2061997" y="4254500"/>
                  </a:lnTo>
                  <a:lnTo>
                    <a:pt x="2066074" y="4254500"/>
                  </a:lnTo>
                  <a:lnTo>
                    <a:pt x="2071306" y="4267200"/>
                  </a:lnTo>
                  <a:lnTo>
                    <a:pt x="2116899" y="4267200"/>
                  </a:lnTo>
                  <a:lnTo>
                    <a:pt x="2129942" y="4254500"/>
                  </a:lnTo>
                  <a:lnTo>
                    <a:pt x="2416479" y="3924300"/>
                  </a:lnTo>
                  <a:lnTo>
                    <a:pt x="2647912" y="3657600"/>
                  </a:lnTo>
                  <a:lnTo>
                    <a:pt x="2649486" y="3657600"/>
                  </a:lnTo>
                  <a:lnTo>
                    <a:pt x="2650947" y="3644900"/>
                  </a:lnTo>
                  <a:lnTo>
                    <a:pt x="2652306" y="3644900"/>
                  </a:lnTo>
                  <a:lnTo>
                    <a:pt x="2657919" y="3632200"/>
                  </a:lnTo>
                  <a:close/>
                </a:path>
                <a:path w="4142740" h="4267200">
                  <a:moveTo>
                    <a:pt x="2888691" y="1948573"/>
                  </a:moveTo>
                  <a:lnTo>
                    <a:pt x="2878315" y="1910473"/>
                  </a:lnTo>
                  <a:lnTo>
                    <a:pt x="2865666" y="1859673"/>
                  </a:lnTo>
                  <a:lnTo>
                    <a:pt x="2850807" y="1808873"/>
                  </a:lnTo>
                  <a:lnTo>
                    <a:pt x="2833827" y="1770773"/>
                  </a:lnTo>
                  <a:lnTo>
                    <a:pt x="2814777" y="1732673"/>
                  </a:lnTo>
                  <a:lnTo>
                    <a:pt x="2793758" y="1694573"/>
                  </a:lnTo>
                  <a:lnTo>
                    <a:pt x="2770809" y="1656473"/>
                  </a:lnTo>
                  <a:lnTo>
                    <a:pt x="2746019" y="1618373"/>
                  </a:lnTo>
                  <a:lnTo>
                    <a:pt x="2737167" y="1605673"/>
                  </a:lnTo>
                  <a:lnTo>
                    <a:pt x="2719463" y="1580273"/>
                  </a:lnTo>
                  <a:lnTo>
                    <a:pt x="2691206" y="1542173"/>
                  </a:lnTo>
                  <a:lnTo>
                    <a:pt x="2661323" y="1504073"/>
                  </a:lnTo>
                  <a:lnTo>
                    <a:pt x="2629890" y="1478673"/>
                  </a:lnTo>
                  <a:lnTo>
                    <a:pt x="2596972" y="1453273"/>
                  </a:lnTo>
                  <a:lnTo>
                    <a:pt x="2562644" y="1415173"/>
                  </a:lnTo>
                  <a:lnTo>
                    <a:pt x="2526969" y="1389773"/>
                  </a:lnTo>
                  <a:lnTo>
                    <a:pt x="2490038" y="1364373"/>
                  </a:lnTo>
                  <a:lnTo>
                    <a:pt x="2451912" y="1338973"/>
                  </a:lnTo>
                  <a:lnTo>
                    <a:pt x="2412669" y="1326273"/>
                  </a:lnTo>
                  <a:lnTo>
                    <a:pt x="2372372" y="1300873"/>
                  </a:lnTo>
                  <a:lnTo>
                    <a:pt x="2245918" y="1262773"/>
                  </a:lnTo>
                  <a:lnTo>
                    <a:pt x="2157692" y="1237373"/>
                  </a:lnTo>
                  <a:lnTo>
                    <a:pt x="2112619" y="1237373"/>
                  </a:lnTo>
                  <a:lnTo>
                    <a:pt x="2067001" y="1224673"/>
                  </a:lnTo>
                  <a:lnTo>
                    <a:pt x="1927593" y="1224673"/>
                  </a:lnTo>
                  <a:lnTo>
                    <a:pt x="1833257" y="1250073"/>
                  </a:lnTo>
                  <a:lnTo>
                    <a:pt x="1749958" y="1415173"/>
                  </a:lnTo>
                  <a:lnTo>
                    <a:pt x="1744116" y="1427873"/>
                  </a:lnTo>
                  <a:lnTo>
                    <a:pt x="1492707" y="1554873"/>
                  </a:lnTo>
                  <a:lnTo>
                    <a:pt x="1438541" y="1745373"/>
                  </a:lnTo>
                  <a:lnTo>
                    <a:pt x="1517675" y="1821573"/>
                  </a:lnTo>
                  <a:lnTo>
                    <a:pt x="1885378" y="1618373"/>
                  </a:lnTo>
                  <a:lnTo>
                    <a:pt x="1897938" y="1605673"/>
                  </a:lnTo>
                  <a:lnTo>
                    <a:pt x="1945347" y="1605673"/>
                  </a:lnTo>
                  <a:lnTo>
                    <a:pt x="1979587" y="1618373"/>
                  </a:lnTo>
                  <a:lnTo>
                    <a:pt x="2020468" y="1631073"/>
                  </a:lnTo>
                  <a:lnTo>
                    <a:pt x="2067687" y="1656473"/>
                  </a:lnTo>
                  <a:lnTo>
                    <a:pt x="2120950" y="1681873"/>
                  </a:lnTo>
                  <a:lnTo>
                    <a:pt x="2179967" y="1719973"/>
                  </a:lnTo>
                  <a:lnTo>
                    <a:pt x="2244420" y="1770773"/>
                  </a:lnTo>
                  <a:lnTo>
                    <a:pt x="2314029" y="1821573"/>
                  </a:lnTo>
                  <a:lnTo>
                    <a:pt x="2318004" y="1834273"/>
                  </a:lnTo>
                  <a:lnTo>
                    <a:pt x="2320874" y="1834273"/>
                  </a:lnTo>
                  <a:lnTo>
                    <a:pt x="2330323" y="1859673"/>
                  </a:lnTo>
                  <a:lnTo>
                    <a:pt x="2351278" y="1897773"/>
                  </a:lnTo>
                  <a:lnTo>
                    <a:pt x="2384818" y="1935873"/>
                  </a:lnTo>
                  <a:lnTo>
                    <a:pt x="2429865" y="1973973"/>
                  </a:lnTo>
                  <a:lnTo>
                    <a:pt x="2485339" y="1986673"/>
                  </a:lnTo>
                  <a:lnTo>
                    <a:pt x="2531783" y="1961273"/>
                  </a:lnTo>
                  <a:lnTo>
                    <a:pt x="2561425" y="1923173"/>
                  </a:lnTo>
                  <a:lnTo>
                    <a:pt x="2577973" y="1885073"/>
                  </a:lnTo>
                  <a:lnTo>
                    <a:pt x="2585174" y="1846973"/>
                  </a:lnTo>
                  <a:lnTo>
                    <a:pt x="2588107" y="1821573"/>
                  </a:lnTo>
                  <a:lnTo>
                    <a:pt x="2591181" y="1821573"/>
                  </a:lnTo>
                  <a:lnTo>
                    <a:pt x="2595753" y="1808873"/>
                  </a:lnTo>
                  <a:lnTo>
                    <a:pt x="2607754" y="1808873"/>
                  </a:lnTo>
                  <a:lnTo>
                    <a:pt x="2624404" y="1796173"/>
                  </a:lnTo>
                  <a:lnTo>
                    <a:pt x="2649283" y="1783473"/>
                  </a:lnTo>
                  <a:lnTo>
                    <a:pt x="2680157" y="1770773"/>
                  </a:lnTo>
                  <a:lnTo>
                    <a:pt x="2750947" y="1770773"/>
                  </a:lnTo>
                  <a:lnTo>
                    <a:pt x="2786380" y="1796173"/>
                  </a:lnTo>
                  <a:lnTo>
                    <a:pt x="2818854" y="1834273"/>
                  </a:lnTo>
                  <a:lnTo>
                    <a:pt x="2846120" y="1897773"/>
                  </a:lnTo>
                  <a:lnTo>
                    <a:pt x="2852851" y="1910473"/>
                  </a:lnTo>
                  <a:lnTo>
                    <a:pt x="2862173" y="1935873"/>
                  </a:lnTo>
                  <a:lnTo>
                    <a:pt x="2874099" y="1948573"/>
                  </a:lnTo>
                  <a:lnTo>
                    <a:pt x="2888691" y="1948573"/>
                  </a:lnTo>
                  <a:close/>
                </a:path>
                <a:path w="4142740" h="4267200">
                  <a:moveTo>
                    <a:pt x="2902293" y="2202573"/>
                  </a:moveTo>
                  <a:lnTo>
                    <a:pt x="2844698" y="2227973"/>
                  </a:lnTo>
                  <a:lnTo>
                    <a:pt x="2804845" y="2253373"/>
                  </a:lnTo>
                  <a:lnTo>
                    <a:pt x="2777198" y="2266073"/>
                  </a:lnTo>
                  <a:lnTo>
                    <a:pt x="2756230" y="2291473"/>
                  </a:lnTo>
                  <a:lnTo>
                    <a:pt x="2736405" y="2316873"/>
                  </a:lnTo>
                  <a:lnTo>
                    <a:pt x="2712186" y="2342273"/>
                  </a:lnTo>
                  <a:lnTo>
                    <a:pt x="2678036" y="2367673"/>
                  </a:lnTo>
                  <a:lnTo>
                    <a:pt x="2671826" y="2367673"/>
                  </a:lnTo>
                  <a:lnTo>
                    <a:pt x="2665044" y="2380373"/>
                  </a:lnTo>
                  <a:lnTo>
                    <a:pt x="2650528" y="2380373"/>
                  </a:lnTo>
                  <a:lnTo>
                    <a:pt x="2639606" y="2367673"/>
                  </a:lnTo>
                  <a:lnTo>
                    <a:pt x="2576931" y="2367673"/>
                  </a:lnTo>
                  <a:lnTo>
                    <a:pt x="2564765" y="2380373"/>
                  </a:lnTo>
                  <a:lnTo>
                    <a:pt x="2555557" y="2405773"/>
                  </a:lnTo>
                  <a:lnTo>
                    <a:pt x="2546312" y="2431173"/>
                  </a:lnTo>
                  <a:lnTo>
                    <a:pt x="2534018" y="2456573"/>
                  </a:lnTo>
                  <a:lnTo>
                    <a:pt x="2509240" y="2469273"/>
                  </a:lnTo>
                  <a:lnTo>
                    <a:pt x="2498953" y="2481973"/>
                  </a:lnTo>
                  <a:lnTo>
                    <a:pt x="2497188" y="2494673"/>
                  </a:lnTo>
                  <a:lnTo>
                    <a:pt x="2497925" y="2494673"/>
                  </a:lnTo>
                  <a:lnTo>
                    <a:pt x="2509736" y="2507373"/>
                  </a:lnTo>
                  <a:lnTo>
                    <a:pt x="2536698" y="2545473"/>
                  </a:lnTo>
                  <a:lnTo>
                    <a:pt x="2567813" y="2608973"/>
                  </a:lnTo>
                  <a:lnTo>
                    <a:pt x="2592082" y="2659773"/>
                  </a:lnTo>
                  <a:lnTo>
                    <a:pt x="2598509" y="2723273"/>
                  </a:lnTo>
                  <a:lnTo>
                    <a:pt x="2601976" y="2735973"/>
                  </a:lnTo>
                  <a:lnTo>
                    <a:pt x="2613634" y="2748673"/>
                  </a:lnTo>
                  <a:lnTo>
                    <a:pt x="2629497" y="2748673"/>
                  </a:lnTo>
                  <a:lnTo>
                    <a:pt x="2645575" y="2761373"/>
                  </a:lnTo>
                  <a:lnTo>
                    <a:pt x="2680881" y="2723273"/>
                  </a:lnTo>
                  <a:lnTo>
                    <a:pt x="2713901" y="2685173"/>
                  </a:lnTo>
                  <a:lnTo>
                    <a:pt x="2744559" y="2634373"/>
                  </a:lnTo>
                  <a:lnTo>
                    <a:pt x="2772791" y="2596273"/>
                  </a:lnTo>
                  <a:lnTo>
                    <a:pt x="2798495" y="2545473"/>
                  </a:lnTo>
                  <a:lnTo>
                    <a:pt x="2821635" y="2507373"/>
                  </a:lnTo>
                  <a:lnTo>
                    <a:pt x="2842120" y="2456573"/>
                  </a:lnTo>
                  <a:lnTo>
                    <a:pt x="2859887" y="2405773"/>
                  </a:lnTo>
                  <a:lnTo>
                    <a:pt x="2867368" y="2380373"/>
                  </a:lnTo>
                  <a:lnTo>
                    <a:pt x="2874861" y="2354973"/>
                  </a:lnTo>
                  <a:lnTo>
                    <a:pt x="2886964" y="2304173"/>
                  </a:lnTo>
                  <a:lnTo>
                    <a:pt x="2896133" y="2253373"/>
                  </a:lnTo>
                  <a:lnTo>
                    <a:pt x="2902293" y="2202573"/>
                  </a:lnTo>
                  <a:close/>
                </a:path>
                <a:path w="4142740" h="4267200">
                  <a:moveTo>
                    <a:pt x="2905747" y="2126373"/>
                  </a:moveTo>
                  <a:lnTo>
                    <a:pt x="2905391" y="2100973"/>
                  </a:lnTo>
                  <a:lnTo>
                    <a:pt x="2904363" y="2075573"/>
                  </a:lnTo>
                  <a:lnTo>
                    <a:pt x="2903499" y="2062873"/>
                  </a:lnTo>
                  <a:lnTo>
                    <a:pt x="2902648" y="2050173"/>
                  </a:lnTo>
                  <a:lnTo>
                    <a:pt x="2900248" y="2024773"/>
                  </a:lnTo>
                  <a:lnTo>
                    <a:pt x="2871089" y="2024773"/>
                  </a:lnTo>
                  <a:lnTo>
                    <a:pt x="2845981" y="2012073"/>
                  </a:lnTo>
                  <a:lnTo>
                    <a:pt x="2802890" y="1973973"/>
                  </a:lnTo>
                  <a:lnTo>
                    <a:pt x="2781516" y="1935873"/>
                  </a:lnTo>
                  <a:lnTo>
                    <a:pt x="2775166" y="1910473"/>
                  </a:lnTo>
                  <a:lnTo>
                    <a:pt x="2748115" y="1872373"/>
                  </a:lnTo>
                  <a:lnTo>
                    <a:pt x="2715793" y="1846973"/>
                  </a:lnTo>
                  <a:lnTo>
                    <a:pt x="2684183" y="1846973"/>
                  </a:lnTo>
                  <a:lnTo>
                    <a:pt x="2659291" y="1859673"/>
                  </a:lnTo>
                  <a:lnTo>
                    <a:pt x="2653080" y="1897773"/>
                  </a:lnTo>
                  <a:lnTo>
                    <a:pt x="2640711" y="1935873"/>
                  </a:lnTo>
                  <a:lnTo>
                    <a:pt x="2620162" y="1973973"/>
                  </a:lnTo>
                  <a:lnTo>
                    <a:pt x="2589403" y="2012073"/>
                  </a:lnTo>
                  <a:lnTo>
                    <a:pt x="2546400" y="2050173"/>
                  </a:lnTo>
                  <a:lnTo>
                    <a:pt x="2489136" y="2062873"/>
                  </a:lnTo>
                  <a:lnTo>
                    <a:pt x="2434348" y="2050173"/>
                  </a:lnTo>
                  <a:lnTo>
                    <a:pt x="2386609" y="2024773"/>
                  </a:lnTo>
                  <a:lnTo>
                    <a:pt x="2381986" y="2021890"/>
                  </a:lnTo>
                  <a:lnTo>
                    <a:pt x="2381986" y="2266073"/>
                  </a:lnTo>
                  <a:lnTo>
                    <a:pt x="2375509" y="2291473"/>
                  </a:lnTo>
                  <a:lnTo>
                    <a:pt x="2307933" y="2405773"/>
                  </a:lnTo>
                  <a:lnTo>
                    <a:pt x="2329396" y="2545473"/>
                  </a:lnTo>
                  <a:lnTo>
                    <a:pt x="2329319" y="2558173"/>
                  </a:lnTo>
                  <a:lnTo>
                    <a:pt x="2325420" y="2570873"/>
                  </a:lnTo>
                  <a:lnTo>
                    <a:pt x="2318067" y="2583573"/>
                  </a:lnTo>
                  <a:lnTo>
                    <a:pt x="2307602" y="2583573"/>
                  </a:lnTo>
                  <a:lnTo>
                    <a:pt x="2287765" y="2608973"/>
                  </a:lnTo>
                  <a:lnTo>
                    <a:pt x="2279675" y="2647073"/>
                  </a:lnTo>
                  <a:lnTo>
                    <a:pt x="2278608" y="2672473"/>
                  </a:lnTo>
                  <a:lnTo>
                    <a:pt x="2279802" y="2697873"/>
                  </a:lnTo>
                  <a:lnTo>
                    <a:pt x="2279954" y="2697873"/>
                  </a:lnTo>
                  <a:lnTo>
                    <a:pt x="2279015" y="2710573"/>
                  </a:lnTo>
                  <a:lnTo>
                    <a:pt x="2273681" y="2710573"/>
                  </a:lnTo>
                  <a:lnTo>
                    <a:pt x="2268105" y="2723273"/>
                  </a:lnTo>
                  <a:lnTo>
                    <a:pt x="2252395" y="2748673"/>
                  </a:lnTo>
                  <a:lnTo>
                    <a:pt x="2227745" y="2761373"/>
                  </a:lnTo>
                  <a:lnTo>
                    <a:pt x="2195309" y="2786773"/>
                  </a:lnTo>
                  <a:lnTo>
                    <a:pt x="2111819" y="2786773"/>
                  </a:lnTo>
                  <a:lnTo>
                    <a:pt x="2063115" y="2748673"/>
                  </a:lnTo>
                  <a:lnTo>
                    <a:pt x="2020239" y="2697873"/>
                  </a:lnTo>
                  <a:lnTo>
                    <a:pt x="1993544" y="2647073"/>
                  </a:lnTo>
                  <a:lnTo>
                    <a:pt x="1979231" y="2596273"/>
                  </a:lnTo>
                  <a:lnTo>
                    <a:pt x="1973491" y="2558173"/>
                  </a:lnTo>
                  <a:lnTo>
                    <a:pt x="1972500" y="2532773"/>
                  </a:lnTo>
                  <a:lnTo>
                    <a:pt x="1962950" y="2507373"/>
                  </a:lnTo>
                  <a:lnTo>
                    <a:pt x="1948599" y="2469273"/>
                  </a:lnTo>
                  <a:lnTo>
                    <a:pt x="1915337" y="2431173"/>
                  </a:lnTo>
                  <a:lnTo>
                    <a:pt x="1883156" y="2393073"/>
                  </a:lnTo>
                  <a:lnTo>
                    <a:pt x="1862518" y="2380373"/>
                  </a:lnTo>
                  <a:lnTo>
                    <a:pt x="1843874" y="2380373"/>
                  </a:lnTo>
                  <a:lnTo>
                    <a:pt x="1815147" y="2367673"/>
                  </a:lnTo>
                  <a:lnTo>
                    <a:pt x="1780527" y="2342273"/>
                  </a:lnTo>
                  <a:lnTo>
                    <a:pt x="1744218" y="2316873"/>
                  </a:lnTo>
                  <a:lnTo>
                    <a:pt x="1710410" y="2278773"/>
                  </a:lnTo>
                  <a:lnTo>
                    <a:pt x="1683321" y="2227973"/>
                  </a:lnTo>
                  <a:lnTo>
                    <a:pt x="1667154" y="2164473"/>
                  </a:lnTo>
                  <a:lnTo>
                    <a:pt x="1668424" y="2100973"/>
                  </a:lnTo>
                  <a:lnTo>
                    <a:pt x="1688630" y="2062873"/>
                  </a:lnTo>
                  <a:lnTo>
                    <a:pt x="1721904" y="2024773"/>
                  </a:lnTo>
                  <a:lnTo>
                    <a:pt x="1762366" y="1999373"/>
                  </a:lnTo>
                  <a:lnTo>
                    <a:pt x="1804136" y="1999373"/>
                  </a:lnTo>
                  <a:lnTo>
                    <a:pt x="1841322" y="1986673"/>
                  </a:lnTo>
                  <a:lnTo>
                    <a:pt x="1878431" y="1986673"/>
                  </a:lnTo>
                  <a:lnTo>
                    <a:pt x="1908365" y="1999373"/>
                  </a:lnTo>
                  <a:lnTo>
                    <a:pt x="1939074" y="2024773"/>
                  </a:lnTo>
                  <a:lnTo>
                    <a:pt x="1971649" y="2037473"/>
                  </a:lnTo>
                  <a:lnTo>
                    <a:pt x="2007146" y="2024773"/>
                  </a:lnTo>
                  <a:lnTo>
                    <a:pt x="2024151" y="2012073"/>
                  </a:lnTo>
                  <a:lnTo>
                    <a:pt x="2043696" y="1999373"/>
                  </a:lnTo>
                  <a:lnTo>
                    <a:pt x="2098268" y="1999373"/>
                  </a:lnTo>
                  <a:lnTo>
                    <a:pt x="2141702" y="2012073"/>
                  </a:lnTo>
                  <a:lnTo>
                    <a:pt x="2183815" y="2037473"/>
                  </a:lnTo>
                  <a:lnTo>
                    <a:pt x="2223033" y="2062873"/>
                  </a:lnTo>
                  <a:lnTo>
                    <a:pt x="2257755" y="2113673"/>
                  </a:lnTo>
                  <a:lnTo>
                    <a:pt x="2286393" y="2151773"/>
                  </a:lnTo>
                  <a:lnTo>
                    <a:pt x="2307361" y="2177173"/>
                  </a:lnTo>
                  <a:lnTo>
                    <a:pt x="2358517" y="2189873"/>
                  </a:lnTo>
                  <a:lnTo>
                    <a:pt x="2379853" y="2227973"/>
                  </a:lnTo>
                  <a:lnTo>
                    <a:pt x="2381986" y="2266073"/>
                  </a:lnTo>
                  <a:lnTo>
                    <a:pt x="2381986" y="2021890"/>
                  </a:lnTo>
                  <a:lnTo>
                    <a:pt x="2346045" y="1999373"/>
                  </a:lnTo>
                  <a:lnTo>
                    <a:pt x="2334933" y="1986673"/>
                  </a:lnTo>
                  <a:lnTo>
                    <a:pt x="2312733" y="1961273"/>
                  </a:lnTo>
                  <a:lnTo>
                    <a:pt x="2286787" y="1935873"/>
                  </a:lnTo>
                  <a:lnTo>
                    <a:pt x="2268296" y="1897773"/>
                  </a:lnTo>
                  <a:lnTo>
                    <a:pt x="2257374" y="1872373"/>
                  </a:lnTo>
                  <a:lnTo>
                    <a:pt x="2184489" y="1808873"/>
                  </a:lnTo>
                  <a:lnTo>
                    <a:pt x="2120379" y="1770773"/>
                  </a:lnTo>
                  <a:lnTo>
                    <a:pt x="2064943" y="1732673"/>
                  </a:lnTo>
                  <a:lnTo>
                    <a:pt x="2018118" y="1707273"/>
                  </a:lnTo>
                  <a:lnTo>
                    <a:pt x="1979803" y="1694573"/>
                  </a:lnTo>
                  <a:lnTo>
                    <a:pt x="1949932" y="1681873"/>
                  </a:lnTo>
                  <a:lnTo>
                    <a:pt x="1915160" y="1681873"/>
                  </a:lnTo>
                  <a:lnTo>
                    <a:pt x="1531505" y="1897773"/>
                  </a:lnTo>
                  <a:lnTo>
                    <a:pt x="1497190" y="1897773"/>
                  </a:lnTo>
                  <a:lnTo>
                    <a:pt x="1486852" y="1885073"/>
                  </a:lnTo>
                  <a:lnTo>
                    <a:pt x="1357731" y="1770773"/>
                  </a:lnTo>
                  <a:lnTo>
                    <a:pt x="1361351" y="1745373"/>
                  </a:lnTo>
                  <a:lnTo>
                    <a:pt x="1376019" y="1681873"/>
                  </a:lnTo>
                  <a:lnTo>
                    <a:pt x="1395552" y="1618373"/>
                  </a:lnTo>
                  <a:lnTo>
                    <a:pt x="1413738" y="1554873"/>
                  </a:lnTo>
                  <a:lnTo>
                    <a:pt x="1424381" y="1516773"/>
                  </a:lnTo>
                  <a:lnTo>
                    <a:pt x="1427162" y="1516773"/>
                  </a:lnTo>
                  <a:lnTo>
                    <a:pt x="1431836" y="1504073"/>
                  </a:lnTo>
                  <a:lnTo>
                    <a:pt x="1438198" y="1504073"/>
                  </a:lnTo>
                  <a:lnTo>
                    <a:pt x="1446009" y="1491373"/>
                  </a:lnTo>
                  <a:lnTo>
                    <a:pt x="1691563" y="1364373"/>
                  </a:lnTo>
                  <a:lnTo>
                    <a:pt x="1738210" y="1262773"/>
                  </a:lnTo>
                  <a:lnTo>
                    <a:pt x="1692376" y="1288173"/>
                  </a:lnTo>
                  <a:lnTo>
                    <a:pt x="1647837" y="1300873"/>
                  </a:lnTo>
                  <a:lnTo>
                    <a:pt x="1604670" y="1326273"/>
                  </a:lnTo>
                  <a:lnTo>
                    <a:pt x="1562900" y="1351673"/>
                  </a:lnTo>
                  <a:lnTo>
                    <a:pt x="1522603" y="1364373"/>
                  </a:lnTo>
                  <a:lnTo>
                    <a:pt x="1483817" y="1402473"/>
                  </a:lnTo>
                  <a:lnTo>
                    <a:pt x="1446618" y="1427873"/>
                  </a:lnTo>
                  <a:lnTo>
                    <a:pt x="1411058" y="1453273"/>
                  </a:lnTo>
                  <a:lnTo>
                    <a:pt x="1377200" y="1491373"/>
                  </a:lnTo>
                  <a:lnTo>
                    <a:pt x="1345082" y="1516773"/>
                  </a:lnTo>
                  <a:lnTo>
                    <a:pt x="1314780" y="1554873"/>
                  </a:lnTo>
                  <a:lnTo>
                    <a:pt x="1286332" y="1592973"/>
                  </a:lnTo>
                  <a:lnTo>
                    <a:pt x="1259801" y="1631073"/>
                  </a:lnTo>
                  <a:lnTo>
                    <a:pt x="1235252" y="1669173"/>
                  </a:lnTo>
                  <a:lnTo>
                    <a:pt x="1212735" y="1707273"/>
                  </a:lnTo>
                  <a:lnTo>
                    <a:pt x="1192314" y="1745373"/>
                  </a:lnTo>
                  <a:lnTo>
                    <a:pt x="1174026" y="1796173"/>
                  </a:lnTo>
                  <a:lnTo>
                    <a:pt x="1157947" y="1834273"/>
                  </a:lnTo>
                  <a:lnTo>
                    <a:pt x="1144130" y="1885073"/>
                  </a:lnTo>
                  <a:lnTo>
                    <a:pt x="1132636" y="1923173"/>
                  </a:lnTo>
                  <a:lnTo>
                    <a:pt x="1123505" y="1973973"/>
                  </a:lnTo>
                  <a:lnTo>
                    <a:pt x="1116799" y="2024773"/>
                  </a:lnTo>
                  <a:lnTo>
                    <a:pt x="1112583" y="2062873"/>
                  </a:lnTo>
                  <a:lnTo>
                    <a:pt x="1110919" y="2113673"/>
                  </a:lnTo>
                  <a:lnTo>
                    <a:pt x="1187399" y="2113673"/>
                  </a:lnTo>
                  <a:lnTo>
                    <a:pt x="1225232" y="2126373"/>
                  </a:lnTo>
                  <a:lnTo>
                    <a:pt x="1262519" y="2151773"/>
                  </a:lnTo>
                  <a:lnTo>
                    <a:pt x="1299057" y="2177173"/>
                  </a:lnTo>
                  <a:lnTo>
                    <a:pt x="1334630" y="2215273"/>
                  </a:lnTo>
                  <a:lnTo>
                    <a:pt x="1369047" y="2266073"/>
                  </a:lnTo>
                  <a:lnTo>
                    <a:pt x="1402080" y="2316873"/>
                  </a:lnTo>
                  <a:lnTo>
                    <a:pt x="1409484" y="2354973"/>
                  </a:lnTo>
                  <a:lnTo>
                    <a:pt x="1422628" y="2405773"/>
                  </a:lnTo>
                  <a:lnTo>
                    <a:pt x="1441513" y="2469273"/>
                  </a:lnTo>
                  <a:lnTo>
                    <a:pt x="1466100" y="2507373"/>
                  </a:lnTo>
                  <a:lnTo>
                    <a:pt x="1496390" y="2532773"/>
                  </a:lnTo>
                  <a:lnTo>
                    <a:pt x="1541335" y="2520073"/>
                  </a:lnTo>
                  <a:lnTo>
                    <a:pt x="1574838" y="2507373"/>
                  </a:lnTo>
                  <a:lnTo>
                    <a:pt x="1645539" y="2507373"/>
                  </a:lnTo>
                  <a:lnTo>
                    <a:pt x="1701761" y="2545473"/>
                  </a:lnTo>
                  <a:lnTo>
                    <a:pt x="1734820" y="2570873"/>
                  </a:lnTo>
                  <a:lnTo>
                    <a:pt x="1754543" y="2608973"/>
                  </a:lnTo>
                  <a:lnTo>
                    <a:pt x="1762772" y="2647073"/>
                  </a:lnTo>
                  <a:lnTo>
                    <a:pt x="1761375" y="2685173"/>
                  </a:lnTo>
                  <a:lnTo>
                    <a:pt x="1752206" y="2735973"/>
                  </a:lnTo>
                  <a:lnTo>
                    <a:pt x="1737106" y="2786773"/>
                  </a:lnTo>
                  <a:lnTo>
                    <a:pt x="1717916" y="2824873"/>
                  </a:lnTo>
                  <a:lnTo>
                    <a:pt x="1696516" y="2875673"/>
                  </a:lnTo>
                  <a:lnTo>
                    <a:pt x="1674749" y="2913773"/>
                  </a:lnTo>
                  <a:lnTo>
                    <a:pt x="1654454" y="2951873"/>
                  </a:lnTo>
                  <a:lnTo>
                    <a:pt x="1748675" y="2977273"/>
                  </a:lnTo>
                  <a:lnTo>
                    <a:pt x="1796643" y="3002673"/>
                  </a:lnTo>
                  <a:lnTo>
                    <a:pt x="1845030" y="3002673"/>
                  </a:lnTo>
                  <a:lnTo>
                    <a:pt x="1893709" y="3015373"/>
                  </a:lnTo>
                  <a:lnTo>
                    <a:pt x="2137727" y="3015373"/>
                  </a:lnTo>
                  <a:lnTo>
                    <a:pt x="2326779" y="2964573"/>
                  </a:lnTo>
                  <a:lnTo>
                    <a:pt x="2372233" y="2939173"/>
                  </a:lnTo>
                  <a:lnTo>
                    <a:pt x="2416746" y="2926473"/>
                  </a:lnTo>
                  <a:lnTo>
                    <a:pt x="2460180" y="2901073"/>
                  </a:lnTo>
                  <a:lnTo>
                    <a:pt x="2502446" y="2875673"/>
                  </a:lnTo>
                  <a:lnTo>
                    <a:pt x="2543416" y="2850273"/>
                  </a:lnTo>
                  <a:lnTo>
                    <a:pt x="2582976" y="2812173"/>
                  </a:lnTo>
                  <a:lnTo>
                    <a:pt x="2558592" y="2799473"/>
                  </a:lnTo>
                  <a:lnTo>
                    <a:pt x="2548547" y="2786773"/>
                  </a:lnTo>
                  <a:lnTo>
                    <a:pt x="2538501" y="2774073"/>
                  </a:lnTo>
                  <a:lnTo>
                    <a:pt x="2525966" y="2748673"/>
                  </a:lnTo>
                  <a:lnTo>
                    <a:pt x="2524226" y="2710573"/>
                  </a:lnTo>
                  <a:lnTo>
                    <a:pt x="2515451" y="2672473"/>
                  </a:lnTo>
                  <a:lnTo>
                    <a:pt x="2489352" y="2608973"/>
                  </a:lnTo>
                  <a:lnTo>
                    <a:pt x="2460256" y="2570873"/>
                  </a:lnTo>
                  <a:lnTo>
                    <a:pt x="2442514" y="2545473"/>
                  </a:lnTo>
                  <a:lnTo>
                    <a:pt x="2433193" y="2532773"/>
                  </a:lnTo>
                  <a:lnTo>
                    <a:pt x="2424036" y="2494673"/>
                  </a:lnTo>
                  <a:lnTo>
                    <a:pt x="2433332" y="2456573"/>
                  </a:lnTo>
                  <a:lnTo>
                    <a:pt x="2479370" y="2405773"/>
                  </a:lnTo>
                  <a:lnTo>
                    <a:pt x="2487079" y="2380373"/>
                  </a:lnTo>
                  <a:lnTo>
                    <a:pt x="2497912" y="2354973"/>
                  </a:lnTo>
                  <a:lnTo>
                    <a:pt x="2510967" y="2329573"/>
                  </a:lnTo>
                  <a:lnTo>
                    <a:pt x="2525331" y="2304173"/>
                  </a:lnTo>
                  <a:lnTo>
                    <a:pt x="2550871" y="2291473"/>
                  </a:lnTo>
                  <a:lnTo>
                    <a:pt x="2620086" y="2291473"/>
                  </a:lnTo>
                  <a:lnTo>
                    <a:pt x="2648953" y="2304173"/>
                  </a:lnTo>
                  <a:lnTo>
                    <a:pt x="2661843" y="2291473"/>
                  </a:lnTo>
                  <a:lnTo>
                    <a:pt x="2674721" y="2278773"/>
                  </a:lnTo>
                  <a:lnTo>
                    <a:pt x="2695575" y="2253373"/>
                  </a:lnTo>
                  <a:lnTo>
                    <a:pt x="2716631" y="2227973"/>
                  </a:lnTo>
                  <a:lnTo>
                    <a:pt x="2743035" y="2202573"/>
                  </a:lnTo>
                  <a:lnTo>
                    <a:pt x="2779928" y="2177173"/>
                  </a:lnTo>
                  <a:lnTo>
                    <a:pt x="2832455" y="2151773"/>
                  </a:lnTo>
                  <a:lnTo>
                    <a:pt x="2905747" y="2126373"/>
                  </a:lnTo>
                  <a:close/>
                </a:path>
                <a:path w="4142740" h="4267200">
                  <a:moveTo>
                    <a:pt x="2989364" y="800100"/>
                  </a:moveTo>
                  <a:lnTo>
                    <a:pt x="2988678" y="774700"/>
                  </a:lnTo>
                  <a:lnTo>
                    <a:pt x="2981642" y="762000"/>
                  </a:lnTo>
                  <a:lnTo>
                    <a:pt x="2978200" y="762000"/>
                  </a:lnTo>
                  <a:lnTo>
                    <a:pt x="2710954" y="431800"/>
                  </a:lnTo>
                  <a:lnTo>
                    <a:pt x="2709354" y="431800"/>
                  </a:lnTo>
                  <a:lnTo>
                    <a:pt x="2687777" y="406400"/>
                  </a:lnTo>
                  <a:lnTo>
                    <a:pt x="2676982" y="393700"/>
                  </a:lnTo>
                  <a:lnTo>
                    <a:pt x="2643060" y="355600"/>
                  </a:lnTo>
                  <a:lnTo>
                    <a:pt x="2607627" y="317500"/>
                  </a:lnTo>
                  <a:lnTo>
                    <a:pt x="2570772" y="292100"/>
                  </a:lnTo>
                  <a:lnTo>
                    <a:pt x="2532507" y="254000"/>
                  </a:lnTo>
                  <a:lnTo>
                    <a:pt x="2492908" y="228600"/>
                  </a:lnTo>
                  <a:lnTo>
                    <a:pt x="2451925" y="190500"/>
                  </a:lnTo>
                  <a:lnTo>
                    <a:pt x="2409723" y="165100"/>
                  </a:lnTo>
                  <a:lnTo>
                    <a:pt x="2366365" y="139700"/>
                  </a:lnTo>
                  <a:lnTo>
                    <a:pt x="2321890" y="127000"/>
                  </a:lnTo>
                  <a:lnTo>
                    <a:pt x="2276348" y="101600"/>
                  </a:lnTo>
                  <a:lnTo>
                    <a:pt x="2229802" y="76200"/>
                  </a:lnTo>
                  <a:lnTo>
                    <a:pt x="1987918" y="12700"/>
                  </a:lnTo>
                  <a:lnTo>
                    <a:pt x="1888578" y="12700"/>
                  </a:lnTo>
                  <a:lnTo>
                    <a:pt x="1838566" y="0"/>
                  </a:lnTo>
                  <a:lnTo>
                    <a:pt x="1788490" y="0"/>
                  </a:lnTo>
                  <a:lnTo>
                    <a:pt x="1738414" y="12700"/>
                  </a:lnTo>
                  <a:lnTo>
                    <a:pt x="1688388" y="12700"/>
                  </a:lnTo>
                  <a:lnTo>
                    <a:pt x="1638503" y="25400"/>
                  </a:lnTo>
                  <a:lnTo>
                    <a:pt x="1588947" y="25400"/>
                  </a:lnTo>
                  <a:lnTo>
                    <a:pt x="1443913" y="63500"/>
                  </a:lnTo>
                  <a:lnTo>
                    <a:pt x="1397000" y="88900"/>
                  </a:lnTo>
                  <a:lnTo>
                    <a:pt x="1350886" y="101600"/>
                  </a:lnTo>
                  <a:lnTo>
                    <a:pt x="1305775" y="127000"/>
                  </a:lnTo>
                  <a:lnTo>
                    <a:pt x="1261592" y="152400"/>
                  </a:lnTo>
                  <a:lnTo>
                    <a:pt x="1218399" y="177800"/>
                  </a:lnTo>
                  <a:lnTo>
                    <a:pt x="1176261" y="203200"/>
                  </a:lnTo>
                  <a:lnTo>
                    <a:pt x="1135253" y="228600"/>
                  </a:lnTo>
                  <a:lnTo>
                    <a:pt x="1095438" y="266700"/>
                  </a:lnTo>
                  <a:lnTo>
                    <a:pt x="1057084" y="292100"/>
                  </a:lnTo>
                  <a:lnTo>
                    <a:pt x="1020279" y="330200"/>
                  </a:lnTo>
                  <a:lnTo>
                    <a:pt x="985050" y="368300"/>
                  </a:lnTo>
                  <a:lnTo>
                    <a:pt x="951458" y="406400"/>
                  </a:lnTo>
                  <a:lnTo>
                    <a:pt x="919530" y="444500"/>
                  </a:lnTo>
                  <a:lnTo>
                    <a:pt x="889330" y="482600"/>
                  </a:lnTo>
                  <a:lnTo>
                    <a:pt x="861250" y="520700"/>
                  </a:lnTo>
                  <a:lnTo>
                    <a:pt x="834898" y="558800"/>
                  </a:lnTo>
                  <a:lnTo>
                    <a:pt x="810348" y="596900"/>
                  </a:lnTo>
                  <a:lnTo>
                    <a:pt x="787641" y="647700"/>
                  </a:lnTo>
                  <a:lnTo>
                    <a:pt x="766800" y="685800"/>
                  </a:lnTo>
                  <a:lnTo>
                    <a:pt x="747890" y="736600"/>
                  </a:lnTo>
                  <a:lnTo>
                    <a:pt x="746137" y="736600"/>
                  </a:lnTo>
                  <a:lnTo>
                    <a:pt x="745477" y="749300"/>
                  </a:lnTo>
                  <a:lnTo>
                    <a:pt x="407822" y="1625600"/>
                  </a:lnTo>
                  <a:lnTo>
                    <a:pt x="97726" y="1511300"/>
                  </a:lnTo>
                  <a:lnTo>
                    <a:pt x="81457" y="1498600"/>
                  </a:lnTo>
                  <a:lnTo>
                    <a:pt x="65963" y="1511300"/>
                  </a:lnTo>
                  <a:lnTo>
                    <a:pt x="52933" y="1511300"/>
                  </a:lnTo>
                  <a:lnTo>
                    <a:pt x="44119" y="1524000"/>
                  </a:lnTo>
                  <a:lnTo>
                    <a:pt x="42075" y="1536700"/>
                  </a:lnTo>
                  <a:lnTo>
                    <a:pt x="41376" y="1549400"/>
                  </a:lnTo>
                  <a:lnTo>
                    <a:pt x="41948" y="1549400"/>
                  </a:lnTo>
                  <a:lnTo>
                    <a:pt x="43675" y="1562100"/>
                  </a:lnTo>
                  <a:lnTo>
                    <a:pt x="308737" y="2311400"/>
                  </a:lnTo>
                  <a:lnTo>
                    <a:pt x="317220" y="2324100"/>
                  </a:lnTo>
                  <a:lnTo>
                    <a:pt x="330047" y="2336800"/>
                  </a:lnTo>
                  <a:lnTo>
                    <a:pt x="367893" y="2336800"/>
                  </a:lnTo>
                  <a:lnTo>
                    <a:pt x="1067866" y="1955800"/>
                  </a:lnTo>
                  <a:lnTo>
                    <a:pt x="1080528" y="1943100"/>
                  </a:lnTo>
                  <a:lnTo>
                    <a:pt x="1087920" y="1930400"/>
                  </a:lnTo>
                  <a:lnTo>
                    <a:pt x="1089469" y="1905000"/>
                  </a:lnTo>
                  <a:lnTo>
                    <a:pt x="1084618" y="1892300"/>
                  </a:lnTo>
                  <a:lnTo>
                    <a:pt x="1080223" y="1892300"/>
                  </a:lnTo>
                  <a:lnTo>
                    <a:pt x="1074864" y="1879600"/>
                  </a:lnTo>
                  <a:lnTo>
                    <a:pt x="1061910" y="1879600"/>
                  </a:lnTo>
                  <a:lnTo>
                    <a:pt x="776833" y="1765300"/>
                  </a:lnTo>
                  <a:lnTo>
                    <a:pt x="830110" y="1625600"/>
                  </a:lnTo>
                  <a:lnTo>
                    <a:pt x="1115936" y="876300"/>
                  </a:lnTo>
                  <a:lnTo>
                    <a:pt x="1135367" y="838200"/>
                  </a:lnTo>
                  <a:lnTo>
                    <a:pt x="1157503" y="787400"/>
                  </a:lnTo>
                  <a:lnTo>
                    <a:pt x="1182192" y="749300"/>
                  </a:lnTo>
                  <a:lnTo>
                    <a:pt x="1209306" y="711200"/>
                  </a:lnTo>
                  <a:lnTo>
                    <a:pt x="1239710" y="673100"/>
                  </a:lnTo>
                  <a:lnTo>
                    <a:pt x="1272476" y="635000"/>
                  </a:lnTo>
                  <a:lnTo>
                    <a:pt x="1307465" y="596900"/>
                  </a:lnTo>
                  <a:lnTo>
                    <a:pt x="1344498" y="571500"/>
                  </a:lnTo>
                  <a:lnTo>
                    <a:pt x="1346212" y="571500"/>
                  </a:lnTo>
                  <a:lnTo>
                    <a:pt x="1385443" y="533400"/>
                  </a:lnTo>
                  <a:lnTo>
                    <a:pt x="1426083" y="508000"/>
                  </a:lnTo>
                  <a:lnTo>
                    <a:pt x="1467993" y="482600"/>
                  </a:lnTo>
                  <a:lnTo>
                    <a:pt x="1511007" y="469900"/>
                  </a:lnTo>
                  <a:lnTo>
                    <a:pt x="1557401" y="444500"/>
                  </a:lnTo>
                  <a:lnTo>
                    <a:pt x="1700352" y="406400"/>
                  </a:lnTo>
                  <a:lnTo>
                    <a:pt x="1945513" y="406400"/>
                  </a:lnTo>
                  <a:lnTo>
                    <a:pt x="2040521" y="431800"/>
                  </a:lnTo>
                  <a:lnTo>
                    <a:pt x="2089886" y="457200"/>
                  </a:lnTo>
                  <a:lnTo>
                    <a:pt x="2091143" y="457200"/>
                  </a:lnTo>
                  <a:lnTo>
                    <a:pt x="2135162" y="469900"/>
                  </a:lnTo>
                  <a:lnTo>
                    <a:pt x="2178126" y="495300"/>
                  </a:lnTo>
                  <a:lnTo>
                    <a:pt x="2219858" y="520700"/>
                  </a:lnTo>
                  <a:lnTo>
                    <a:pt x="2260219" y="546100"/>
                  </a:lnTo>
                  <a:lnTo>
                    <a:pt x="2298344" y="571500"/>
                  </a:lnTo>
                  <a:lnTo>
                    <a:pt x="2334806" y="609600"/>
                  </a:lnTo>
                  <a:lnTo>
                    <a:pt x="2369477" y="635000"/>
                  </a:lnTo>
                  <a:lnTo>
                    <a:pt x="2402192" y="673100"/>
                  </a:lnTo>
                  <a:lnTo>
                    <a:pt x="2402725" y="673100"/>
                  </a:lnTo>
                  <a:lnTo>
                    <a:pt x="2403322" y="685800"/>
                  </a:lnTo>
                  <a:lnTo>
                    <a:pt x="2662377" y="1003300"/>
                  </a:lnTo>
                  <a:lnTo>
                    <a:pt x="2663355" y="1003300"/>
                  </a:lnTo>
                  <a:lnTo>
                    <a:pt x="2675623" y="1016000"/>
                  </a:lnTo>
                  <a:lnTo>
                    <a:pt x="2706687" y="1016000"/>
                  </a:lnTo>
                  <a:lnTo>
                    <a:pt x="2721711" y="1003300"/>
                  </a:lnTo>
                  <a:lnTo>
                    <a:pt x="2972866" y="825500"/>
                  </a:lnTo>
                  <a:lnTo>
                    <a:pt x="2984004" y="812800"/>
                  </a:lnTo>
                  <a:lnTo>
                    <a:pt x="2989364" y="800100"/>
                  </a:lnTo>
                  <a:close/>
                </a:path>
                <a:path w="4142740" h="4267200">
                  <a:moveTo>
                    <a:pt x="4142740" y="2616200"/>
                  </a:moveTo>
                  <a:lnTo>
                    <a:pt x="4142003" y="2565400"/>
                  </a:lnTo>
                  <a:lnTo>
                    <a:pt x="4139171" y="2514600"/>
                  </a:lnTo>
                  <a:lnTo>
                    <a:pt x="4134281" y="2463800"/>
                  </a:lnTo>
                  <a:lnTo>
                    <a:pt x="4127322" y="2413000"/>
                  </a:lnTo>
                  <a:lnTo>
                    <a:pt x="4118368" y="2374900"/>
                  </a:lnTo>
                  <a:lnTo>
                    <a:pt x="4107383" y="2324100"/>
                  </a:lnTo>
                  <a:lnTo>
                    <a:pt x="4094378" y="2273300"/>
                  </a:lnTo>
                  <a:lnTo>
                    <a:pt x="4079354" y="2222500"/>
                  </a:lnTo>
                  <a:lnTo>
                    <a:pt x="4062323" y="2184400"/>
                  </a:lnTo>
                  <a:lnTo>
                    <a:pt x="4043299" y="2133600"/>
                  </a:lnTo>
                  <a:lnTo>
                    <a:pt x="4022293" y="2095500"/>
                  </a:lnTo>
                  <a:lnTo>
                    <a:pt x="3999293" y="2044700"/>
                  </a:lnTo>
                  <a:lnTo>
                    <a:pt x="3974325" y="2006600"/>
                  </a:lnTo>
                  <a:lnTo>
                    <a:pt x="3947401" y="1968500"/>
                  </a:lnTo>
                  <a:lnTo>
                    <a:pt x="3918521" y="1930400"/>
                  </a:lnTo>
                  <a:lnTo>
                    <a:pt x="3887698" y="1879600"/>
                  </a:lnTo>
                  <a:lnTo>
                    <a:pt x="3742740" y="1701800"/>
                  </a:lnTo>
                  <a:lnTo>
                    <a:pt x="3535654" y="1447800"/>
                  </a:lnTo>
                  <a:lnTo>
                    <a:pt x="3773601" y="1257300"/>
                  </a:lnTo>
                  <a:lnTo>
                    <a:pt x="3779113" y="1257300"/>
                  </a:lnTo>
                  <a:lnTo>
                    <a:pt x="3783660" y="1244600"/>
                  </a:lnTo>
                  <a:lnTo>
                    <a:pt x="3787089" y="1244600"/>
                  </a:lnTo>
                  <a:lnTo>
                    <a:pt x="3789261" y="1231900"/>
                  </a:lnTo>
                  <a:lnTo>
                    <a:pt x="3788981" y="1219200"/>
                  </a:lnTo>
                  <a:lnTo>
                    <a:pt x="3782580" y="1206500"/>
                  </a:lnTo>
                  <a:lnTo>
                    <a:pt x="3771150" y="1193800"/>
                  </a:lnTo>
                  <a:lnTo>
                    <a:pt x="3755783" y="1181100"/>
                  </a:lnTo>
                  <a:lnTo>
                    <a:pt x="2972244" y="1041400"/>
                  </a:lnTo>
                  <a:lnTo>
                    <a:pt x="2936049" y="1041400"/>
                  </a:lnTo>
                  <a:lnTo>
                    <a:pt x="2926804" y="1066800"/>
                  </a:lnTo>
                  <a:lnTo>
                    <a:pt x="2923108" y="1079500"/>
                  </a:lnTo>
                  <a:lnTo>
                    <a:pt x="2903448" y="1879600"/>
                  </a:lnTo>
                  <a:lnTo>
                    <a:pt x="2903842" y="1879600"/>
                  </a:lnTo>
                  <a:lnTo>
                    <a:pt x="2905493" y="1892300"/>
                  </a:lnTo>
                  <a:lnTo>
                    <a:pt x="2908376" y="1892300"/>
                  </a:lnTo>
                  <a:lnTo>
                    <a:pt x="2912554" y="1905000"/>
                  </a:lnTo>
                  <a:lnTo>
                    <a:pt x="2925267" y="1905000"/>
                  </a:lnTo>
                  <a:lnTo>
                    <a:pt x="2940507" y="1917700"/>
                  </a:lnTo>
                  <a:lnTo>
                    <a:pt x="2956395" y="1917700"/>
                  </a:lnTo>
                  <a:lnTo>
                    <a:pt x="2971025" y="1905000"/>
                  </a:lnTo>
                  <a:lnTo>
                    <a:pt x="3228314" y="1701800"/>
                  </a:lnTo>
                  <a:lnTo>
                    <a:pt x="3580549" y="2133600"/>
                  </a:lnTo>
                  <a:lnTo>
                    <a:pt x="3582009" y="2133600"/>
                  </a:lnTo>
                  <a:lnTo>
                    <a:pt x="3612223" y="2171700"/>
                  </a:lnTo>
                  <a:lnTo>
                    <a:pt x="3639274" y="2222500"/>
                  </a:lnTo>
                  <a:lnTo>
                    <a:pt x="3663200" y="2260600"/>
                  </a:lnTo>
                  <a:lnTo>
                    <a:pt x="3684054" y="2298700"/>
                  </a:lnTo>
                  <a:lnTo>
                    <a:pt x="3701859" y="2349500"/>
                  </a:lnTo>
                  <a:lnTo>
                    <a:pt x="3716667" y="2387600"/>
                  </a:lnTo>
                  <a:lnTo>
                    <a:pt x="3728504" y="2438400"/>
                  </a:lnTo>
                  <a:lnTo>
                    <a:pt x="3737419" y="2476500"/>
                  </a:lnTo>
                  <a:lnTo>
                    <a:pt x="3743858" y="2527300"/>
                  </a:lnTo>
                  <a:lnTo>
                    <a:pt x="3746957" y="2578100"/>
                  </a:lnTo>
                  <a:lnTo>
                    <a:pt x="3746855" y="2603500"/>
                  </a:lnTo>
                  <a:lnTo>
                    <a:pt x="3746766" y="2628900"/>
                  </a:lnTo>
                  <a:lnTo>
                    <a:pt x="3743337" y="2679700"/>
                  </a:lnTo>
                  <a:lnTo>
                    <a:pt x="3736721" y="2730500"/>
                  </a:lnTo>
                  <a:lnTo>
                    <a:pt x="3726980" y="2781300"/>
                  </a:lnTo>
                  <a:lnTo>
                    <a:pt x="3714165" y="2819400"/>
                  </a:lnTo>
                  <a:lnTo>
                    <a:pt x="3698316" y="2870200"/>
                  </a:lnTo>
                  <a:lnTo>
                    <a:pt x="3679494" y="2921000"/>
                  </a:lnTo>
                  <a:lnTo>
                    <a:pt x="3657777" y="2959100"/>
                  </a:lnTo>
                  <a:lnTo>
                    <a:pt x="3633190" y="3009900"/>
                  </a:lnTo>
                  <a:lnTo>
                    <a:pt x="3605796" y="3048000"/>
                  </a:lnTo>
                  <a:lnTo>
                    <a:pt x="3575647" y="3086100"/>
                  </a:lnTo>
                  <a:lnTo>
                    <a:pt x="3542804" y="3124200"/>
                  </a:lnTo>
                  <a:lnTo>
                    <a:pt x="3507321" y="3162300"/>
                  </a:lnTo>
                  <a:lnTo>
                    <a:pt x="3469233" y="3187700"/>
                  </a:lnTo>
                  <a:lnTo>
                    <a:pt x="3432098" y="3213100"/>
                  </a:lnTo>
                  <a:lnTo>
                    <a:pt x="3392855" y="3251200"/>
                  </a:lnTo>
                  <a:lnTo>
                    <a:pt x="3351542" y="3263900"/>
                  </a:lnTo>
                  <a:lnTo>
                    <a:pt x="3308210" y="3289300"/>
                  </a:lnTo>
                  <a:lnTo>
                    <a:pt x="3262896" y="3314700"/>
                  </a:lnTo>
                  <a:lnTo>
                    <a:pt x="3215627" y="3327400"/>
                  </a:lnTo>
                  <a:lnTo>
                    <a:pt x="3115411" y="3352800"/>
                  </a:lnTo>
                  <a:lnTo>
                    <a:pt x="2815882" y="3390900"/>
                  </a:lnTo>
                  <a:lnTo>
                    <a:pt x="2800350" y="3403600"/>
                  </a:lnTo>
                  <a:lnTo>
                    <a:pt x="2788640" y="3416300"/>
                  </a:lnTo>
                  <a:lnTo>
                    <a:pt x="2781884" y="3429000"/>
                  </a:lnTo>
                  <a:lnTo>
                    <a:pt x="2781185" y="3441700"/>
                  </a:lnTo>
                  <a:lnTo>
                    <a:pt x="2829991" y="3746500"/>
                  </a:lnTo>
                  <a:lnTo>
                    <a:pt x="2835783" y="3771900"/>
                  </a:lnTo>
                  <a:lnTo>
                    <a:pt x="2846705" y="3771900"/>
                  </a:lnTo>
                  <a:lnTo>
                    <a:pt x="2861208" y="3784600"/>
                  </a:lnTo>
                  <a:lnTo>
                    <a:pt x="2877769" y="3784600"/>
                  </a:lnTo>
                  <a:lnTo>
                    <a:pt x="3177273" y="3733800"/>
                  </a:lnTo>
                  <a:lnTo>
                    <a:pt x="3228683" y="3733800"/>
                  </a:lnTo>
                  <a:lnTo>
                    <a:pt x="3328924" y="3708400"/>
                  </a:lnTo>
                  <a:lnTo>
                    <a:pt x="3377641" y="3683000"/>
                  </a:lnTo>
                  <a:lnTo>
                    <a:pt x="3425342" y="3670300"/>
                  </a:lnTo>
                  <a:lnTo>
                    <a:pt x="3472002" y="3644900"/>
                  </a:lnTo>
                  <a:lnTo>
                    <a:pt x="3517557" y="3632200"/>
                  </a:lnTo>
                  <a:lnTo>
                    <a:pt x="3561956" y="3606800"/>
                  </a:lnTo>
                  <a:lnTo>
                    <a:pt x="3605149" y="3581400"/>
                  </a:lnTo>
                  <a:lnTo>
                    <a:pt x="3647097" y="3556000"/>
                  </a:lnTo>
                  <a:lnTo>
                    <a:pt x="3687724" y="3517900"/>
                  </a:lnTo>
                  <a:lnTo>
                    <a:pt x="3727005" y="3492500"/>
                  </a:lnTo>
                  <a:lnTo>
                    <a:pt x="3764838" y="3454400"/>
                  </a:lnTo>
                  <a:lnTo>
                    <a:pt x="3801199" y="3429000"/>
                  </a:lnTo>
                  <a:lnTo>
                    <a:pt x="3836035" y="3390900"/>
                  </a:lnTo>
                  <a:lnTo>
                    <a:pt x="3869309" y="3352800"/>
                  </a:lnTo>
                  <a:lnTo>
                    <a:pt x="3900970" y="3314700"/>
                  </a:lnTo>
                  <a:lnTo>
                    <a:pt x="3930942" y="3276600"/>
                  </a:lnTo>
                  <a:lnTo>
                    <a:pt x="3959199" y="3225800"/>
                  </a:lnTo>
                  <a:lnTo>
                    <a:pt x="3985691" y="3187700"/>
                  </a:lnTo>
                  <a:lnTo>
                    <a:pt x="4010355" y="3136900"/>
                  </a:lnTo>
                  <a:lnTo>
                    <a:pt x="4033151" y="3098800"/>
                  </a:lnTo>
                  <a:lnTo>
                    <a:pt x="4054017" y="3048000"/>
                  </a:lnTo>
                  <a:lnTo>
                    <a:pt x="4072902" y="2997200"/>
                  </a:lnTo>
                  <a:lnTo>
                    <a:pt x="4089082" y="2946400"/>
                  </a:lnTo>
                  <a:lnTo>
                    <a:pt x="4103116" y="2908300"/>
                  </a:lnTo>
                  <a:lnTo>
                    <a:pt x="4115016" y="2857500"/>
                  </a:lnTo>
                  <a:lnTo>
                    <a:pt x="4124782" y="2806700"/>
                  </a:lnTo>
                  <a:lnTo>
                    <a:pt x="4132440" y="2755900"/>
                  </a:lnTo>
                  <a:lnTo>
                    <a:pt x="4137977" y="2705100"/>
                  </a:lnTo>
                  <a:lnTo>
                    <a:pt x="4141406" y="2654300"/>
                  </a:lnTo>
                  <a:lnTo>
                    <a:pt x="4142740" y="2616200"/>
                  </a:lnTo>
                  <a:close/>
                </a:path>
              </a:pathLst>
            </a:custGeom>
            <a:solidFill>
              <a:srgbClr val="290404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Niestandardowy</PresentationFormat>
  <Paragraphs>3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4" baseType="lpstr">
      <vt:lpstr>Calibri</vt:lpstr>
      <vt:lpstr>Palatino Linotype</vt:lpstr>
      <vt:lpstr>Office Theme</vt:lpstr>
      <vt:lpstr>PRZYSZŁOŚĆ I WYZWANIA RYNKU OPAKOWAŃ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PRZYSZŁOŚĆ I WYZWANIA RYNKU OPAKOWAŃ</dc:title>
  <cp:lastModifiedBy>Marcin Jędrych | Łukasiewicz – ŁIT</cp:lastModifiedBy>
  <cp:revision>1</cp:revision>
  <dcterms:created xsi:type="dcterms:W3CDTF">2025-08-07T12:22:39Z</dcterms:created>
  <dcterms:modified xsi:type="dcterms:W3CDTF">2025-08-07T12:23:09Z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2025-08-07T00:00:00Z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2025-08-07T00:00:00Z</vt:filetime>
  </property>
  <property fmtid="{D5CDD505-2E9C-101B-9397-08002B2CF9AE}" pid="5" name="Producer">
    <vt:lpwstr>Adobe Express</vt:lpwstr>
  </property>
</Properties>
</file>