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071600" cy="20104100"/>
  <p:notesSz cx="140716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2820" y="96"/>
      </p:cViewPr>
      <p:guideLst>
        <p:guide orient="horz" pos="2880"/>
        <p:guide pos="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55846" y="6232271"/>
            <a:ext cx="11966258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100" b="1" i="0">
                <a:solidFill>
                  <a:srgbClr val="86BC25"/>
                </a:solidFill>
                <a:latin typeface="TT Supermolot Neue"/>
                <a:cs typeface="TT Supermolot Neu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11692" y="11258296"/>
            <a:ext cx="985456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100" b="1" i="0">
                <a:solidFill>
                  <a:srgbClr val="86BC25"/>
                </a:solidFill>
                <a:latin typeface="TT Supermolot Neue"/>
                <a:cs typeface="TT Supermolot Neu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100" b="1" i="0">
                <a:solidFill>
                  <a:srgbClr val="86BC25"/>
                </a:solidFill>
                <a:latin typeface="TT Supermolot Neue"/>
                <a:cs typeface="TT Supermolot Neu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03897" y="4623943"/>
            <a:ext cx="6123908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250144" y="4623943"/>
            <a:ext cx="6123908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100" b="1" i="0">
                <a:solidFill>
                  <a:srgbClr val="86BC25"/>
                </a:solidFill>
                <a:latin typeface="TT Supermolot Neue"/>
                <a:cs typeface="TT Supermolot Neu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1"/>
            <a:ext cx="3792854" cy="4351020"/>
          </a:xfrm>
          <a:custGeom>
            <a:avLst/>
            <a:gdLst/>
            <a:ahLst/>
            <a:cxnLst/>
            <a:rect l="l" t="t" r="r" b="b"/>
            <a:pathLst>
              <a:path w="3792854" h="4351020">
                <a:moveTo>
                  <a:pt x="3792364" y="0"/>
                </a:moveTo>
                <a:lnTo>
                  <a:pt x="0" y="0"/>
                </a:lnTo>
                <a:lnTo>
                  <a:pt x="0" y="4039449"/>
                </a:lnTo>
                <a:lnTo>
                  <a:pt x="62166" y="4072312"/>
                </a:lnTo>
                <a:lnTo>
                  <a:pt x="102667" y="4092494"/>
                </a:lnTo>
                <a:lnTo>
                  <a:pt x="143570" y="4111980"/>
                </a:lnTo>
                <a:lnTo>
                  <a:pt x="184868" y="4130762"/>
                </a:lnTo>
                <a:lnTo>
                  <a:pt x="226551" y="4148832"/>
                </a:lnTo>
                <a:lnTo>
                  <a:pt x="268614" y="4166182"/>
                </a:lnTo>
                <a:lnTo>
                  <a:pt x="311047" y="4182804"/>
                </a:lnTo>
                <a:lnTo>
                  <a:pt x="353843" y="4198692"/>
                </a:lnTo>
                <a:lnTo>
                  <a:pt x="396994" y="4213836"/>
                </a:lnTo>
                <a:lnTo>
                  <a:pt x="440493" y="4228229"/>
                </a:lnTo>
                <a:lnTo>
                  <a:pt x="484332" y="4241864"/>
                </a:lnTo>
                <a:lnTo>
                  <a:pt x="528503" y="4254733"/>
                </a:lnTo>
                <a:lnTo>
                  <a:pt x="572998" y="4266827"/>
                </a:lnTo>
                <a:lnTo>
                  <a:pt x="617809" y="4278140"/>
                </a:lnTo>
                <a:lnTo>
                  <a:pt x="662930" y="4288663"/>
                </a:lnTo>
                <a:lnTo>
                  <a:pt x="708351" y="4298389"/>
                </a:lnTo>
                <a:lnTo>
                  <a:pt x="754066" y="4307310"/>
                </a:lnTo>
                <a:lnTo>
                  <a:pt x="800066" y="4315418"/>
                </a:lnTo>
                <a:lnTo>
                  <a:pt x="846344" y="4322706"/>
                </a:lnTo>
                <a:lnTo>
                  <a:pt x="892892" y="4329165"/>
                </a:lnTo>
                <a:lnTo>
                  <a:pt x="939702" y="4334788"/>
                </a:lnTo>
                <a:lnTo>
                  <a:pt x="986767" y="4339568"/>
                </a:lnTo>
                <a:lnTo>
                  <a:pt x="1034078" y="4343495"/>
                </a:lnTo>
                <a:lnTo>
                  <a:pt x="1081629" y="4346564"/>
                </a:lnTo>
                <a:lnTo>
                  <a:pt x="1129411" y="4348765"/>
                </a:lnTo>
                <a:lnTo>
                  <a:pt x="1177416" y="4350092"/>
                </a:lnTo>
                <a:lnTo>
                  <a:pt x="1225637" y="4350535"/>
                </a:lnTo>
                <a:lnTo>
                  <a:pt x="1273857" y="4350092"/>
                </a:lnTo>
                <a:lnTo>
                  <a:pt x="1321863" y="4348765"/>
                </a:lnTo>
                <a:lnTo>
                  <a:pt x="1369645" y="4346564"/>
                </a:lnTo>
                <a:lnTo>
                  <a:pt x="1417195" y="4343495"/>
                </a:lnTo>
                <a:lnTo>
                  <a:pt x="1464507" y="4339568"/>
                </a:lnTo>
                <a:lnTo>
                  <a:pt x="1511571" y="4334788"/>
                </a:lnTo>
                <a:lnTo>
                  <a:pt x="1558382" y="4329165"/>
                </a:lnTo>
                <a:lnTo>
                  <a:pt x="1604930" y="4322706"/>
                </a:lnTo>
                <a:lnTo>
                  <a:pt x="1651208" y="4315418"/>
                </a:lnTo>
                <a:lnTo>
                  <a:pt x="1697208" y="4307310"/>
                </a:lnTo>
                <a:lnTo>
                  <a:pt x="1742923" y="4298389"/>
                </a:lnTo>
                <a:lnTo>
                  <a:pt x="1788344" y="4288663"/>
                </a:lnTo>
                <a:lnTo>
                  <a:pt x="1833465" y="4278140"/>
                </a:lnTo>
                <a:lnTo>
                  <a:pt x="1878277" y="4266827"/>
                </a:lnTo>
                <a:lnTo>
                  <a:pt x="1922772" y="4254733"/>
                </a:lnTo>
                <a:lnTo>
                  <a:pt x="1966943" y="4241864"/>
                </a:lnTo>
                <a:lnTo>
                  <a:pt x="2010781" y="4228229"/>
                </a:lnTo>
                <a:lnTo>
                  <a:pt x="2054280" y="4213836"/>
                </a:lnTo>
                <a:lnTo>
                  <a:pt x="2097432" y="4198692"/>
                </a:lnTo>
                <a:lnTo>
                  <a:pt x="2140228" y="4182804"/>
                </a:lnTo>
                <a:lnTo>
                  <a:pt x="2182661" y="4166182"/>
                </a:lnTo>
                <a:lnTo>
                  <a:pt x="2224724" y="4148832"/>
                </a:lnTo>
                <a:lnTo>
                  <a:pt x="2266407" y="4130762"/>
                </a:lnTo>
                <a:lnTo>
                  <a:pt x="2307705" y="4111980"/>
                </a:lnTo>
                <a:lnTo>
                  <a:pt x="2348608" y="4092494"/>
                </a:lnTo>
                <a:lnTo>
                  <a:pt x="2389110" y="4072312"/>
                </a:lnTo>
                <a:lnTo>
                  <a:pt x="2429202" y="4051440"/>
                </a:lnTo>
                <a:lnTo>
                  <a:pt x="2468879" y="4029887"/>
                </a:lnTo>
                <a:lnTo>
                  <a:pt x="2508129" y="4007661"/>
                </a:lnTo>
                <a:lnTo>
                  <a:pt x="2546945" y="3984770"/>
                </a:lnTo>
                <a:lnTo>
                  <a:pt x="2585322" y="3961221"/>
                </a:lnTo>
                <a:lnTo>
                  <a:pt x="2623249" y="3937023"/>
                </a:lnTo>
                <a:lnTo>
                  <a:pt x="2660721" y="3912182"/>
                </a:lnTo>
                <a:lnTo>
                  <a:pt x="2697729" y="3886706"/>
                </a:lnTo>
                <a:lnTo>
                  <a:pt x="2734265" y="3860604"/>
                </a:lnTo>
                <a:lnTo>
                  <a:pt x="2770322" y="3833883"/>
                </a:lnTo>
                <a:lnTo>
                  <a:pt x="2805891" y="3806551"/>
                </a:lnTo>
                <a:lnTo>
                  <a:pt x="2840966" y="3778615"/>
                </a:lnTo>
                <a:lnTo>
                  <a:pt x="2875538" y="3750084"/>
                </a:lnTo>
                <a:lnTo>
                  <a:pt x="2909600" y="3720964"/>
                </a:lnTo>
                <a:lnTo>
                  <a:pt x="2943144" y="3691265"/>
                </a:lnTo>
                <a:lnTo>
                  <a:pt x="2976162" y="3660993"/>
                </a:lnTo>
                <a:lnTo>
                  <a:pt x="3008646" y="3630156"/>
                </a:lnTo>
                <a:lnTo>
                  <a:pt x="3040588" y="3598763"/>
                </a:lnTo>
                <a:lnTo>
                  <a:pt x="3071982" y="3566820"/>
                </a:lnTo>
                <a:lnTo>
                  <a:pt x="3102818" y="3534336"/>
                </a:lnTo>
                <a:lnTo>
                  <a:pt x="3133090" y="3501318"/>
                </a:lnTo>
                <a:lnTo>
                  <a:pt x="3162790" y="3467775"/>
                </a:lnTo>
                <a:lnTo>
                  <a:pt x="3191909" y="3433713"/>
                </a:lnTo>
                <a:lnTo>
                  <a:pt x="3220441" y="3399141"/>
                </a:lnTo>
                <a:lnTo>
                  <a:pt x="3248376" y="3364066"/>
                </a:lnTo>
                <a:lnTo>
                  <a:pt x="3275708" y="3328496"/>
                </a:lnTo>
                <a:lnTo>
                  <a:pt x="3302430" y="3292440"/>
                </a:lnTo>
                <a:lnTo>
                  <a:pt x="3328532" y="3255903"/>
                </a:lnTo>
                <a:lnTo>
                  <a:pt x="3354007" y="3218896"/>
                </a:lnTo>
                <a:lnTo>
                  <a:pt x="3378848" y="3181424"/>
                </a:lnTo>
                <a:lnTo>
                  <a:pt x="3403047" y="3143496"/>
                </a:lnTo>
                <a:lnTo>
                  <a:pt x="3426596" y="3105120"/>
                </a:lnTo>
                <a:lnTo>
                  <a:pt x="3449487" y="3066303"/>
                </a:lnTo>
                <a:lnTo>
                  <a:pt x="3471712" y="3027054"/>
                </a:lnTo>
                <a:lnTo>
                  <a:pt x="3493265" y="2987379"/>
                </a:lnTo>
                <a:lnTo>
                  <a:pt x="3514136" y="2947287"/>
                </a:lnTo>
                <a:lnTo>
                  <a:pt x="3534319" y="2906786"/>
                </a:lnTo>
                <a:lnTo>
                  <a:pt x="3553805" y="2865882"/>
                </a:lnTo>
                <a:lnTo>
                  <a:pt x="3572587" y="2824585"/>
                </a:lnTo>
                <a:lnTo>
                  <a:pt x="3590657" y="2782901"/>
                </a:lnTo>
                <a:lnTo>
                  <a:pt x="3608007" y="2740839"/>
                </a:lnTo>
                <a:lnTo>
                  <a:pt x="3624629" y="2698406"/>
                </a:lnTo>
                <a:lnTo>
                  <a:pt x="3640517" y="2655609"/>
                </a:lnTo>
                <a:lnTo>
                  <a:pt x="3655661" y="2612458"/>
                </a:lnTo>
                <a:lnTo>
                  <a:pt x="3670055" y="2568959"/>
                </a:lnTo>
                <a:lnTo>
                  <a:pt x="3683690" y="2525120"/>
                </a:lnTo>
                <a:lnTo>
                  <a:pt x="3696559" y="2480949"/>
                </a:lnTo>
                <a:lnTo>
                  <a:pt x="3708653" y="2436454"/>
                </a:lnTo>
                <a:lnTo>
                  <a:pt x="3719966" y="2391642"/>
                </a:lnTo>
                <a:lnTo>
                  <a:pt x="3730490" y="2346522"/>
                </a:lnTo>
                <a:lnTo>
                  <a:pt x="3740216" y="2301100"/>
                </a:lnTo>
                <a:lnTo>
                  <a:pt x="3749137" y="2255386"/>
                </a:lnTo>
                <a:lnTo>
                  <a:pt x="3757245" y="2209385"/>
                </a:lnTo>
                <a:lnTo>
                  <a:pt x="3764533" y="2163107"/>
                </a:lnTo>
                <a:lnTo>
                  <a:pt x="3770993" y="2116559"/>
                </a:lnTo>
                <a:lnTo>
                  <a:pt x="3776616" y="2069749"/>
                </a:lnTo>
                <a:lnTo>
                  <a:pt x="3781395" y="2022684"/>
                </a:lnTo>
                <a:lnTo>
                  <a:pt x="3785323" y="1975373"/>
                </a:lnTo>
                <a:lnTo>
                  <a:pt x="3788392" y="1927823"/>
                </a:lnTo>
                <a:lnTo>
                  <a:pt x="3790594" y="1880041"/>
                </a:lnTo>
                <a:lnTo>
                  <a:pt x="3791920" y="1832036"/>
                </a:lnTo>
                <a:lnTo>
                  <a:pt x="3792364" y="1783815"/>
                </a:lnTo>
                <a:lnTo>
                  <a:pt x="3792364" y="0"/>
                </a:lnTo>
                <a:close/>
              </a:path>
            </a:pathLst>
          </a:custGeom>
          <a:solidFill>
            <a:srgbClr val="86BC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479613" y="17825594"/>
            <a:ext cx="263525" cy="266700"/>
          </a:xfrm>
          <a:custGeom>
            <a:avLst/>
            <a:gdLst/>
            <a:ahLst/>
            <a:cxnLst/>
            <a:rect l="l" t="t" r="r" b="b"/>
            <a:pathLst>
              <a:path w="263525" h="266700">
                <a:moveTo>
                  <a:pt x="125146" y="0"/>
                </a:moveTo>
                <a:lnTo>
                  <a:pt x="54185" y="23705"/>
                </a:lnTo>
                <a:lnTo>
                  <a:pt x="26127" y="50250"/>
                </a:lnTo>
                <a:lnTo>
                  <a:pt x="0" y="119400"/>
                </a:lnTo>
                <a:lnTo>
                  <a:pt x="1758" y="156520"/>
                </a:lnTo>
                <a:lnTo>
                  <a:pt x="36741" y="225899"/>
                </a:lnTo>
                <a:lnTo>
                  <a:pt x="99979" y="262680"/>
                </a:lnTo>
                <a:lnTo>
                  <a:pt x="135324" y="266163"/>
                </a:lnTo>
                <a:lnTo>
                  <a:pt x="170265" y="260490"/>
                </a:lnTo>
                <a:lnTo>
                  <a:pt x="230283" y="224020"/>
                </a:lnTo>
                <a:lnTo>
                  <a:pt x="262717" y="157960"/>
                </a:lnTo>
                <a:lnTo>
                  <a:pt x="263179" y="115300"/>
                </a:lnTo>
                <a:lnTo>
                  <a:pt x="250868" y="72018"/>
                </a:lnTo>
                <a:lnTo>
                  <a:pt x="228211" y="38915"/>
                </a:lnTo>
                <a:lnTo>
                  <a:pt x="197905" y="15923"/>
                </a:lnTo>
                <a:lnTo>
                  <a:pt x="162650" y="2973"/>
                </a:lnTo>
                <a:lnTo>
                  <a:pt x="125146" y="0"/>
                </a:lnTo>
                <a:close/>
              </a:path>
            </a:pathLst>
          </a:custGeom>
          <a:solidFill>
            <a:srgbClr val="1C57A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187303" y="17933488"/>
            <a:ext cx="238375" cy="238318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909001" y="18053377"/>
            <a:ext cx="211598" cy="209338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692757" y="18196438"/>
            <a:ext cx="181375" cy="183356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594337" y="18431680"/>
            <a:ext cx="159585" cy="159320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654207" y="18610859"/>
            <a:ext cx="220363" cy="284594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839193" y="18921448"/>
            <a:ext cx="238671" cy="265910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10037878" y="18301484"/>
            <a:ext cx="996950" cy="502284"/>
          </a:xfrm>
          <a:custGeom>
            <a:avLst/>
            <a:gdLst/>
            <a:ahLst/>
            <a:cxnLst/>
            <a:rect l="l" t="t" r="r" b="b"/>
            <a:pathLst>
              <a:path w="996950" h="502284">
                <a:moveTo>
                  <a:pt x="258754" y="34858"/>
                </a:moveTo>
                <a:lnTo>
                  <a:pt x="19851" y="34858"/>
                </a:lnTo>
                <a:lnTo>
                  <a:pt x="13312" y="37156"/>
                </a:lnTo>
                <a:lnTo>
                  <a:pt x="2659" y="46355"/>
                </a:lnTo>
                <a:lnTo>
                  <a:pt x="0" y="53844"/>
                </a:lnTo>
                <a:lnTo>
                  <a:pt x="0" y="474763"/>
                </a:lnTo>
                <a:lnTo>
                  <a:pt x="2659" y="482274"/>
                </a:lnTo>
                <a:lnTo>
                  <a:pt x="13312" y="491472"/>
                </a:lnTo>
                <a:lnTo>
                  <a:pt x="19851" y="493756"/>
                </a:lnTo>
                <a:lnTo>
                  <a:pt x="259839" y="493756"/>
                </a:lnTo>
                <a:lnTo>
                  <a:pt x="261889" y="493160"/>
                </a:lnTo>
                <a:lnTo>
                  <a:pt x="263584" y="491827"/>
                </a:lnTo>
                <a:lnTo>
                  <a:pt x="265406" y="490501"/>
                </a:lnTo>
                <a:lnTo>
                  <a:pt x="266846" y="488451"/>
                </a:lnTo>
                <a:lnTo>
                  <a:pt x="268059" y="485536"/>
                </a:lnTo>
                <a:lnTo>
                  <a:pt x="269265" y="482756"/>
                </a:lnTo>
                <a:lnTo>
                  <a:pt x="270123" y="478997"/>
                </a:lnTo>
                <a:lnTo>
                  <a:pt x="271321" y="469685"/>
                </a:lnTo>
                <a:lnTo>
                  <a:pt x="271584" y="463990"/>
                </a:lnTo>
                <a:lnTo>
                  <a:pt x="271584" y="450195"/>
                </a:lnTo>
                <a:lnTo>
                  <a:pt x="271321" y="444500"/>
                </a:lnTo>
                <a:lnTo>
                  <a:pt x="270123" y="435188"/>
                </a:lnTo>
                <a:lnTo>
                  <a:pt x="269265" y="431422"/>
                </a:lnTo>
                <a:lnTo>
                  <a:pt x="268059" y="428649"/>
                </a:lnTo>
                <a:lnTo>
                  <a:pt x="266846" y="425756"/>
                </a:lnTo>
                <a:lnTo>
                  <a:pt x="265406" y="423699"/>
                </a:lnTo>
                <a:lnTo>
                  <a:pt x="263584" y="422358"/>
                </a:lnTo>
                <a:lnTo>
                  <a:pt x="261889" y="421039"/>
                </a:lnTo>
                <a:lnTo>
                  <a:pt x="259952" y="420422"/>
                </a:lnTo>
                <a:lnTo>
                  <a:pt x="92951" y="420422"/>
                </a:lnTo>
                <a:lnTo>
                  <a:pt x="92951" y="291173"/>
                </a:lnTo>
                <a:lnTo>
                  <a:pt x="233094" y="291173"/>
                </a:lnTo>
                <a:lnTo>
                  <a:pt x="235030" y="290577"/>
                </a:lnTo>
                <a:lnTo>
                  <a:pt x="236725" y="289357"/>
                </a:lnTo>
                <a:lnTo>
                  <a:pt x="238527" y="288272"/>
                </a:lnTo>
                <a:lnTo>
                  <a:pt x="244711" y="262619"/>
                </a:lnTo>
                <a:lnTo>
                  <a:pt x="244711" y="249179"/>
                </a:lnTo>
                <a:lnTo>
                  <a:pt x="244463" y="243605"/>
                </a:lnTo>
                <a:lnTo>
                  <a:pt x="243257" y="234293"/>
                </a:lnTo>
                <a:lnTo>
                  <a:pt x="242406" y="230654"/>
                </a:lnTo>
                <a:lnTo>
                  <a:pt x="241208" y="227995"/>
                </a:lnTo>
                <a:lnTo>
                  <a:pt x="239988" y="225222"/>
                </a:lnTo>
                <a:lnTo>
                  <a:pt x="238527" y="223278"/>
                </a:lnTo>
                <a:lnTo>
                  <a:pt x="236725" y="221945"/>
                </a:lnTo>
                <a:lnTo>
                  <a:pt x="235030" y="220619"/>
                </a:lnTo>
                <a:lnTo>
                  <a:pt x="233094" y="220002"/>
                </a:lnTo>
                <a:lnTo>
                  <a:pt x="92951" y="220002"/>
                </a:lnTo>
                <a:lnTo>
                  <a:pt x="92951" y="108185"/>
                </a:lnTo>
                <a:lnTo>
                  <a:pt x="258754" y="108185"/>
                </a:lnTo>
                <a:lnTo>
                  <a:pt x="260690" y="107589"/>
                </a:lnTo>
                <a:lnTo>
                  <a:pt x="262371" y="106249"/>
                </a:lnTo>
                <a:lnTo>
                  <a:pt x="263952" y="104930"/>
                </a:lnTo>
                <a:lnTo>
                  <a:pt x="265406" y="102866"/>
                </a:lnTo>
                <a:lnTo>
                  <a:pt x="266605" y="99951"/>
                </a:lnTo>
                <a:lnTo>
                  <a:pt x="267818" y="97171"/>
                </a:lnTo>
                <a:lnTo>
                  <a:pt x="268662" y="93419"/>
                </a:lnTo>
                <a:lnTo>
                  <a:pt x="269882" y="84107"/>
                </a:lnTo>
                <a:lnTo>
                  <a:pt x="270123" y="78539"/>
                </a:lnTo>
                <a:lnTo>
                  <a:pt x="270123" y="64738"/>
                </a:lnTo>
                <a:lnTo>
                  <a:pt x="260690" y="35454"/>
                </a:lnTo>
                <a:lnTo>
                  <a:pt x="258754" y="34858"/>
                </a:lnTo>
                <a:close/>
              </a:path>
              <a:path w="996950" h="502284">
                <a:moveTo>
                  <a:pt x="425056" y="493650"/>
                </a:moveTo>
                <a:lnTo>
                  <a:pt x="362554" y="493650"/>
                </a:lnTo>
                <a:lnTo>
                  <a:pt x="366578" y="494487"/>
                </a:lnTo>
                <a:lnTo>
                  <a:pt x="377826" y="495699"/>
                </a:lnTo>
                <a:lnTo>
                  <a:pt x="385081" y="495948"/>
                </a:lnTo>
                <a:lnTo>
                  <a:pt x="402507" y="495948"/>
                </a:lnTo>
                <a:lnTo>
                  <a:pt x="409770" y="495699"/>
                </a:lnTo>
                <a:lnTo>
                  <a:pt x="421039" y="494487"/>
                </a:lnTo>
                <a:lnTo>
                  <a:pt x="425056" y="493650"/>
                </a:lnTo>
                <a:close/>
              </a:path>
              <a:path w="996950" h="502284">
                <a:moveTo>
                  <a:pt x="540404" y="314293"/>
                </a:moveTo>
                <a:lnTo>
                  <a:pt x="438465" y="314293"/>
                </a:lnTo>
                <a:lnTo>
                  <a:pt x="543750" y="481054"/>
                </a:lnTo>
                <a:lnTo>
                  <a:pt x="545438" y="484089"/>
                </a:lnTo>
                <a:lnTo>
                  <a:pt x="547260" y="486621"/>
                </a:lnTo>
                <a:lnTo>
                  <a:pt x="549416" y="488451"/>
                </a:lnTo>
                <a:lnTo>
                  <a:pt x="551601" y="490366"/>
                </a:lnTo>
                <a:lnTo>
                  <a:pt x="587317" y="495948"/>
                </a:lnTo>
                <a:lnTo>
                  <a:pt x="606559" y="495948"/>
                </a:lnTo>
                <a:lnTo>
                  <a:pt x="614169" y="495699"/>
                </a:lnTo>
                <a:lnTo>
                  <a:pt x="626041" y="494487"/>
                </a:lnTo>
                <a:lnTo>
                  <a:pt x="630765" y="493650"/>
                </a:lnTo>
                <a:lnTo>
                  <a:pt x="634141" y="492543"/>
                </a:lnTo>
                <a:lnTo>
                  <a:pt x="637658" y="491472"/>
                </a:lnTo>
                <a:lnTo>
                  <a:pt x="639956" y="490125"/>
                </a:lnTo>
                <a:lnTo>
                  <a:pt x="642533" y="486621"/>
                </a:lnTo>
                <a:lnTo>
                  <a:pt x="642722" y="486153"/>
                </a:lnTo>
                <a:lnTo>
                  <a:pt x="643233" y="484451"/>
                </a:lnTo>
                <a:lnTo>
                  <a:pt x="643233" y="479238"/>
                </a:lnTo>
                <a:lnTo>
                  <a:pt x="642616" y="476096"/>
                </a:lnTo>
                <a:lnTo>
                  <a:pt x="639956" y="469316"/>
                </a:lnTo>
                <a:lnTo>
                  <a:pt x="637899" y="465210"/>
                </a:lnTo>
                <a:lnTo>
                  <a:pt x="635119" y="460493"/>
                </a:lnTo>
                <a:lnTo>
                  <a:pt x="540404" y="314293"/>
                </a:lnTo>
                <a:close/>
              </a:path>
              <a:path w="996950" h="502284">
                <a:moveTo>
                  <a:pt x="402507" y="0"/>
                </a:moveTo>
                <a:lnTo>
                  <a:pt x="385081" y="0"/>
                </a:lnTo>
                <a:lnTo>
                  <a:pt x="377826" y="361"/>
                </a:lnTo>
                <a:lnTo>
                  <a:pt x="366578" y="1801"/>
                </a:lnTo>
                <a:lnTo>
                  <a:pt x="361975" y="2787"/>
                </a:lnTo>
                <a:lnTo>
                  <a:pt x="358578" y="4099"/>
                </a:lnTo>
                <a:lnTo>
                  <a:pt x="355060" y="5319"/>
                </a:lnTo>
                <a:lnTo>
                  <a:pt x="352641" y="7021"/>
                </a:lnTo>
                <a:lnTo>
                  <a:pt x="351329" y="8836"/>
                </a:lnTo>
                <a:lnTo>
                  <a:pt x="349868" y="10751"/>
                </a:lnTo>
                <a:lnTo>
                  <a:pt x="349145" y="12815"/>
                </a:lnTo>
                <a:lnTo>
                  <a:pt x="349272" y="484451"/>
                </a:lnTo>
                <a:lnTo>
                  <a:pt x="349868" y="486153"/>
                </a:lnTo>
                <a:lnTo>
                  <a:pt x="351329" y="487955"/>
                </a:lnTo>
                <a:lnTo>
                  <a:pt x="352641" y="489770"/>
                </a:lnTo>
                <a:lnTo>
                  <a:pt x="355060" y="491224"/>
                </a:lnTo>
                <a:lnTo>
                  <a:pt x="358928" y="492543"/>
                </a:lnTo>
                <a:lnTo>
                  <a:pt x="362347" y="493650"/>
                </a:lnTo>
                <a:lnTo>
                  <a:pt x="425265" y="493650"/>
                </a:lnTo>
                <a:lnTo>
                  <a:pt x="428662" y="492543"/>
                </a:lnTo>
                <a:lnTo>
                  <a:pt x="432529" y="491224"/>
                </a:lnTo>
                <a:lnTo>
                  <a:pt x="434947" y="489770"/>
                </a:lnTo>
                <a:lnTo>
                  <a:pt x="436288" y="487955"/>
                </a:lnTo>
                <a:lnTo>
                  <a:pt x="437720" y="486153"/>
                </a:lnTo>
                <a:lnTo>
                  <a:pt x="438465" y="484089"/>
                </a:lnTo>
                <a:lnTo>
                  <a:pt x="438465" y="314293"/>
                </a:lnTo>
                <a:lnTo>
                  <a:pt x="540404" y="314293"/>
                </a:lnTo>
                <a:lnTo>
                  <a:pt x="527778" y="294804"/>
                </a:lnTo>
                <a:lnTo>
                  <a:pt x="529376" y="292988"/>
                </a:lnTo>
                <a:lnTo>
                  <a:pt x="438465" y="292988"/>
                </a:lnTo>
                <a:lnTo>
                  <a:pt x="438465" y="12815"/>
                </a:lnTo>
                <a:lnTo>
                  <a:pt x="437720" y="10751"/>
                </a:lnTo>
                <a:lnTo>
                  <a:pt x="434947" y="7021"/>
                </a:lnTo>
                <a:lnTo>
                  <a:pt x="432529" y="5319"/>
                </a:lnTo>
                <a:lnTo>
                  <a:pt x="429011" y="4099"/>
                </a:lnTo>
                <a:lnTo>
                  <a:pt x="425635" y="2787"/>
                </a:lnTo>
                <a:lnTo>
                  <a:pt x="421039" y="1801"/>
                </a:lnTo>
                <a:lnTo>
                  <a:pt x="409770" y="361"/>
                </a:lnTo>
                <a:lnTo>
                  <a:pt x="402507" y="0"/>
                </a:lnTo>
                <a:close/>
              </a:path>
              <a:path w="996950" h="502284">
                <a:moveTo>
                  <a:pt x="593247" y="151029"/>
                </a:moveTo>
                <a:lnTo>
                  <a:pt x="575566" y="151029"/>
                </a:lnTo>
                <a:lnTo>
                  <a:pt x="568182" y="151271"/>
                </a:lnTo>
                <a:lnTo>
                  <a:pt x="532132" y="167001"/>
                </a:lnTo>
                <a:lnTo>
                  <a:pt x="438465" y="292988"/>
                </a:lnTo>
                <a:lnTo>
                  <a:pt x="529376" y="292988"/>
                </a:lnTo>
                <a:lnTo>
                  <a:pt x="620233" y="189767"/>
                </a:lnTo>
                <a:lnTo>
                  <a:pt x="630878" y="169065"/>
                </a:lnTo>
                <a:lnTo>
                  <a:pt x="630878" y="163001"/>
                </a:lnTo>
                <a:lnTo>
                  <a:pt x="630162" y="160824"/>
                </a:lnTo>
                <a:lnTo>
                  <a:pt x="628708" y="159008"/>
                </a:lnTo>
                <a:lnTo>
                  <a:pt x="627367" y="157207"/>
                </a:lnTo>
                <a:lnTo>
                  <a:pt x="600623" y="151271"/>
                </a:lnTo>
                <a:lnTo>
                  <a:pt x="593247" y="151029"/>
                </a:lnTo>
                <a:close/>
              </a:path>
              <a:path w="996950" h="502284">
                <a:moveTo>
                  <a:pt x="830916" y="145221"/>
                </a:moveTo>
                <a:lnTo>
                  <a:pt x="790105" y="148488"/>
                </a:lnTo>
                <a:lnTo>
                  <a:pt x="739351" y="165575"/>
                </a:lnTo>
                <a:lnTo>
                  <a:pt x="700836" y="195328"/>
                </a:lnTo>
                <a:lnTo>
                  <a:pt x="674383" y="236625"/>
                </a:lnTo>
                <a:lnTo>
                  <a:pt x="660201" y="288076"/>
                </a:lnTo>
                <a:lnTo>
                  <a:pt x="657719" y="320329"/>
                </a:lnTo>
                <a:lnTo>
                  <a:pt x="657598" y="323847"/>
                </a:lnTo>
                <a:lnTo>
                  <a:pt x="659927" y="365840"/>
                </a:lnTo>
                <a:lnTo>
                  <a:pt x="673070" y="416737"/>
                </a:lnTo>
                <a:lnTo>
                  <a:pt x="697914" y="456011"/>
                </a:lnTo>
                <a:lnTo>
                  <a:pt x="734760" y="483526"/>
                </a:lnTo>
                <a:lnTo>
                  <a:pt x="783678" y="498835"/>
                </a:lnTo>
                <a:lnTo>
                  <a:pt x="823192" y="501756"/>
                </a:lnTo>
                <a:lnTo>
                  <a:pt x="842002" y="501028"/>
                </a:lnTo>
                <a:lnTo>
                  <a:pt x="843574" y="501028"/>
                </a:lnTo>
                <a:lnTo>
                  <a:pt x="882406" y="494405"/>
                </a:lnTo>
                <a:lnTo>
                  <a:pt x="929300" y="472771"/>
                </a:lnTo>
                <a:lnTo>
                  <a:pt x="963803" y="438766"/>
                </a:lnTo>
                <a:lnTo>
                  <a:pt x="968998" y="430592"/>
                </a:lnTo>
                <a:lnTo>
                  <a:pt x="826320" y="430592"/>
                </a:lnTo>
                <a:lnTo>
                  <a:pt x="816665" y="430139"/>
                </a:lnTo>
                <a:lnTo>
                  <a:pt x="815994" y="430139"/>
                </a:lnTo>
                <a:lnTo>
                  <a:pt x="805989" y="428596"/>
                </a:lnTo>
                <a:lnTo>
                  <a:pt x="770313" y="406944"/>
                </a:lnTo>
                <a:lnTo>
                  <a:pt x="752947" y="366209"/>
                </a:lnTo>
                <a:lnTo>
                  <a:pt x="749363" y="336112"/>
                </a:lnTo>
                <a:lnTo>
                  <a:pt x="749239" y="334246"/>
                </a:lnTo>
                <a:lnTo>
                  <a:pt x="749075" y="326620"/>
                </a:lnTo>
                <a:lnTo>
                  <a:pt x="749051" y="320329"/>
                </a:lnTo>
                <a:lnTo>
                  <a:pt x="749243" y="312370"/>
                </a:lnTo>
                <a:lnTo>
                  <a:pt x="749288" y="310507"/>
                </a:lnTo>
                <a:lnTo>
                  <a:pt x="749996" y="301354"/>
                </a:lnTo>
                <a:lnTo>
                  <a:pt x="750116" y="299803"/>
                </a:lnTo>
                <a:lnTo>
                  <a:pt x="750182" y="298950"/>
                </a:lnTo>
                <a:lnTo>
                  <a:pt x="759802" y="259634"/>
                </a:lnTo>
                <a:lnTo>
                  <a:pt x="785678" y="226980"/>
                </a:lnTo>
                <a:lnTo>
                  <a:pt x="817790" y="216151"/>
                </a:lnTo>
                <a:lnTo>
                  <a:pt x="817089" y="216151"/>
                </a:lnTo>
                <a:lnTo>
                  <a:pt x="827781" y="215647"/>
                </a:lnTo>
                <a:lnTo>
                  <a:pt x="974200" y="215647"/>
                </a:lnTo>
                <a:lnTo>
                  <a:pt x="974124" y="215488"/>
                </a:lnTo>
                <a:lnTo>
                  <a:pt x="945459" y="180118"/>
                </a:lnTo>
                <a:lnTo>
                  <a:pt x="904746" y="156710"/>
                </a:lnTo>
                <a:lnTo>
                  <a:pt x="852334" y="146037"/>
                </a:lnTo>
                <a:lnTo>
                  <a:pt x="854126" y="146037"/>
                </a:lnTo>
                <a:lnTo>
                  <a:pt x="830916" y="145221"/>
                </a:lnTo>
                <a:close/>
              </a:path>
              <a:path w="996950" h="502284">
                <a:moveTo>
                  <a:pt x="974200" y="215647"/>
                </a:moveTo>
                <a:lnTo>
                  <a:pt x="827781" y="215647"/>
                </a:lnTo>
                <a:lnTo>
                  <a:pt x="838538" y="216151"/>
                </a:lnTo>
                <a:lnTo>
                  <a:pt x="848317" y="217667"/>
                </a:lnTo>
                <a:lnTo>
                  <a:pt x="883839" y="239643"/>
                </a:lnTo>
                <a:lnTo>
                  <a:pt x="901280" y="280494"/>
                </a:lnTo>
                <a:lnTo>
                  <a:pt x="901342" y="280761"/>
                </a:lnTo>
                <a:lnTo>
                  <a:pt x="905038" y="320329"/>
                </a:lnTo>
                <a:lnTo>
                  <a:pt x="905042" y="326620"/>
                </a:lnTo>
                <a:lnTo>
                  <a:pt x="904859" y="334246"/>
                </a:lnTo>
                <a:lnTo>
                  <a:pt x="897855" y="378194"/>
                </a:lnTo>
                <a:lnTo>
                  <a:pt x="875264" y="414432"/>
                </a:lnTo>
                <a:lnTo>
                  <a:pt x="836145" y="430139"/>
                </a:lnTo>
                <a:lnTo>
                  <a:pt x="826320" y="430592"/>
                </a:lnTo>
                <a:lnTo>
                  <a:pt x="968998" y="430592"/>
                </a:lnTo>
                <a:lnTo>
                  <a:pt x="985953" y="394032"/>
                </a:lnTo>
                <a:lnTo>
                  <a:pt x="995940" y="340052"/>
                </a:lnTo>
                <a:lnTo>
                  <a:pt x="996388" y="326620"/>
                </a:lnTo>
                <a:lnTo>
                  <a:pt x="996481" y="323847"/>
                </a:lnTo>
                <a:lnTo>
                  <a:pt x="996598" y="320329"/>
                </a:lnTo>
                <a:lnTo>
                  <a:pt x="996032" y="301354"/>
                </a:lnTo>
                <a:lnTo>
                  <a:pt x="995985" y="299803"/>
                </a:lnTo>
                <a:lnTo>
                  <a:pt x="986683" y="245548"/>
                </a:lnTo>
                <a:lnTo>
                  <a:pt x="981049" y="229865"/>
                </a:lnTo>
                <a:lnTo>
                  <a:pt x="974200" y="215647"/>
                </a:lnTo>
                <a:close/>
              </a:path>
            </a:pathLst>
          </a:custGeom>
          <a:solidFill>
            <a:srgbClr val="5BAF3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1120448" y="17686770"/>
            <a:ext cx="2369410" cy="2145973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0" y="17767965"/>
            <a:ext cx="9940290" cy="2336165"/>
          </a:xfrm>
          <a:custGeom>
            <a:avLst/>
            <a:gdLst/>
            <a:ahLst/>
            <a:cxnLst/>
            <a:rect l="l" t="t" r="r" b="b"/>
            <a:pathLst>
              <a:path w="9940290" h="2336165">
                <a:moveTo>
                  <a:pt x="8116967" y="0"/>
                </a:moveTo>
                <a:lnTo>
                  <a:pt x="0" y="0"/>
                </a:lnTo>
                <a:lnTo>
                  <a:pt x="0" y="2336134"/>
                </a:lnTo>
                <a:lnTo>
                  <a:pt x="9940170" y="2336134"/>
                </a:lnTo>
                <a:lnTo>
                  <a:pt x="8116967" y="0"/>
                </a:lnTo>
                <a:close/>
              </a:path>
            </a:pathLst>
          </a:custGeom>
          <a:solidFill>
            <a:srgbClr val="1614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68335" y="816662"/>
            <a:ext cx="8129905" cy="1412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100" b="1" i="0">
                <a:solidFill>
                  <a:srgbClr val="86BC25"/>
                </a:solidFill>
                <a:latin typeface="TT Supermolot Neue"/>
                <a:cs typeface="TT Supermolot Neu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3897" y="4623943"/>
            <a:ext cx="1267015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86503" y="18696814"/>
            <a:ext cx="450494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03897" y="18696814"/>
            <a:ext cx="3237928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136124" y="18696814"/>
            <a:ext cx="3237928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26" Type="http://schemas.openxmlformats.org/officeDocument/2006/relationships/image" Target="../media/image32.png"/><Relationship Id="rId3" Type="http://schemas.openxmlformats.org/officeDocument/2006/relationships/image" Target="../media/image9.png"/><Relationship Id="rId21" Type="http://schemas.openxmlformats.org/officeDocument/2006/relationships/image" Target="../media/image27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5" Type="http://schemas.openxmlformats.org/officeDocument/2006/relationships/image" Target="../media/image31.pn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20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24" Type="http://schemas.openxmlformats.org/officeDocument/2006/relationships/image" Target="../media/image30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23" Type="http://schemas.openxmlformats.org/officeDocument/2006/relationships/image" Target="../media/image29.png"/><Relationship Id="rId10" Type="http://schemas.openxmlformats.org/officeDocument/2006/relationships/image" Target="../media/image16.png"/><Relationship Id="rId19" Type="http://schemas.openxmlformats.org/officeDocument/2006/relationships/image" Target="../media/image25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Relationship Id="rId22" Type="http://schemas.openxmlformats.org/officeDocument/2006/relationships/image" Target="../media/image28.png"/><Relationship Id="rId27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E</a:t>
            </a:r>
            <a:r>
              <a:rPr spc="-95" dirty="0"/>
              <a:t>k</a:t>
            </a:r>
            <a:r>
              <a:rPr spc="45" dirty="0"/>
              <a:t>oBio</a:t>
            </a:r>
            <a:r>
              <a:rPr spc="-560" dirty="0"/>
              <a:t>T</a:t>
            </a:r>
            <a:r>
              <a:rPr spc="45" dirty="0"/>
              <a:t>ex</a:t>
            </a:r>
            <a:r>
              <a:rPr spc="-500" dirty="0"/>
              <a:t> </a:t>
            </a:r>
            <a:r>
              <a:rPr spc="-20" dirty="0"/>
              <a:t>2025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9813" y="18676354"/>
            <a:ext cx="6237605" cy="4768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950" b="1" spc="-10" dirty="0">
                <a:solidFill>
                  <a:srgbClr val="86BC25"/>
                </a:solidFill>
                <a:latin typeface="TTSupermolot-Bold"/>
                <a:cs typeface="TTSupermolot-Bold"/>
              </a:rPr>
              <a:t>www.lit.lukasiewicz.gov.pl/</a:t>
            </a:r>
            <a:r>
              <a:rPr sz="2950" b="1" spc="-10" dirty="0">
                <a:solidFill>
                  <a:srgbClr val="FFFFFF"/>
                </a:solidFill>
                <a:latin typeface="TTSupermolot-Bold"/>
                <a:cs typeface="TTSupermolot-Bold"/>
              </a:rPr>
              <a:t>ekobiotex</a:t>
            </a:r>
            <a:endParaRPr sz="2950" dirty="0">
              <a:latin typeface="TTSupermolot-Bold"/>
              <a:cs typeface="TTSupermolot-Bold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816325" y="517176"/>
            <a:ext cx="1720850" cy="2063114"/>
            <a:chOff x="816325" y="517176"/>
            <a:chExt cx="1720850" cy="2063114"/>
          </a:xfrm>
        </p:grpSpPr>
        <p:sp>
          <p:nvSpPr>
            <p:cNvPr id="5" name="object 5"/>
            <p:cNvSpPr/>
            <p:nvPr/>
          </p:nvSpPr>
          <p:spPr>
            <a:xfrm>
              <a:off x="816332" y="774675"/>
              <a:ext cx="1720850" cy="1805305"/>
            </a:xfrm>
            <a:custGeom>
              <a:avLst/>
              <a:gdLst/>
              <a:ahLst/>
              <a:cxnLst/>
              <a:rect l="l" t="t" r="r" b="b"/>
              <a:pathLst>
                <a:path w="1720850" h="1805305">
                  <a:moveTo>
                    <a:pt x="1026497" y="0"/>
                  </a:moveTo>
                  <a:lnTo>
                    <a:pt x="994845" y="6159"/>
                  </a:lnTo>
                  <a:lnTo>
                    <a:pt x="967009" y="24638"/>
                  </a:lnTo>
                  <a:lnTo>
                    <a:pt x="168228" y="823419"/>
                  </a:lnTo>
                  <a:lnTo>
                    <a:pt x="168228" y="432465"/>
                  </a:lnTo>
                  <a:lnTo>
                    <a:pt x="143598" y="372975"/>
                  </a:lnTo>
                  <a:lnTo>
                    <a:pt x="84128" y="348336"/>
                  </a:lnTo>
                  <a:lnTo>
                    <a:pt x="24638" y="372973"/>
                  </a:lnTo>
                  <a:lnTo>
                    <a:pt x="0" y="432451"/>
                  </a:lnTo>
                  <a:lnTo>
                    <a:pt x="0" y="1026499"/>
                  </a:lnTo>
                  <a:lnTo>
                    <a:pt x="14171" y="1073235"/>
                  </a:lnTo>
                  <a:lnTo>
                    <a:pt x="51922" y="1104216"/>
                  </a:lnTo>
                  <a:lnTo>
                    <a:pt x="76127" y="1110236"/>
                  </a:lnTo>
                  <a:lnTo>
                    <a:pt x="100527" y="1108995"/>
                  </a:lnTo>
                  <a:lnTo>
                    <a:pt x="123542" y="1100803"/>
                  </a:lnTo>
                  <a:lnTo>
                    <a:pt x="143590" y="1085975"/>
                  </a:lnTo>
                  <a:lnTo>
                    <a:pt x="1026485" y="203065"/>
                  </a:lnTo>
                  <a:lnTo>
                    <a:pt x="1254856" y="431444"/>
                  </a:lnTo>
                  <a:lnTo>
                    <a:pt x="24638" y="1661661"/>
                  </a:lnTo>
                  <a:lnTo>
                    <a:pt x="9812" y="1681718"/>
                  </a:lnTo>
                  <a:lnTo>
                    <a:pt x="1621" y="1704738"/>
                  </a:lnTo>
                  <a:lnTo>
                    <a:pt x="383" y="1729138"/>
                  </a:lnTo>
                  <a:lnTo>
                    <a:pt x="6418" y="1753336"/>
                  </a:lnTo>
                  <a:lnTo>
                    <a:pt x="19269" y="1774708"/>
                  </a:lnTo>
                  <a:lnTo>
                    <a:pt x="37398" y="1791086"/>
                  </a:lnTo>
                  <a:lnTo>
                    <a:pt x="59464" y="1801571"/>
                  </a:lnTo>
                  <a:lnTo>
                    <a:pt x="84128" y="1805266"/>
                  </a:lnTo>
                  <a:lnTo>
                    <a:pt x="1636101" y="1805266"/>
                  </a:lnTo>
                  <a:lnTo>
                    <a:pt x="1668850" y="1798653"/>
                  </a:lnTo>
                  <a:lnTo>
                    <a:pt x="1695591" y="1780623"/>
                  </a:lnTo>
                  <a:lnTo>
                    <a:pt x="1713619" y="1753883"/>
                  </a:lnTo>
                  <a:lnTo>
                    <a:pt x="1720229" y="1721144"/>
                  </a:lnTo>
                  <a:lnTo>
                    <a:pt x="1720229" y="1205579"/>
                  </a:lnTo>
                  <a:lnTo>
                    <a:pt x="1695591" y="1146101"/>
                  </a:lnTo>
                  <a:lnTo>
                    <a:pt x="1636101" y="1121465"/>
                  </a:lnTo>
                  <a:lnTo>
                    <a:pt x="1031102" y="1121465"/>
                  </a:lnTo>
                  <a:lnTo>
                    <a:pt x="971632" y="1146101"/>
                  </a:lnTo>
                  <a:lnTo>
                    <a:pt x="947002" y="1205579"/>
                  </a:lnTo>
                  <a:lnTo>
                    <a:pt x="971632" y="1265050"/>
                  </a:lnTo>
                  <a:lnTo>
                    <a:pt x="1031102" y="1289686"/>
                  </a:lnTo>
                  <a:lnTo>
                    <a:pt x="1552001" y="1289686"/>
                  </a:lnTo>
                  <a:lnTo>
                    <a:pt x="1552001" y="1637023"/>
                  </a:lnTo>
                  <a:lnTo>
                    <a:pt x="287201" y="1637023"/>
                  </a:lnTo>
                  <a:lnTo>
                    <a:pt x="1433305" y="490919"/>
                  </a:lnTo>
                  <a:lnTo>
                    <a:pt x="1451787" y="463096"/>
                  </a:lnTo>
                  <a:lnTo>
                    <a:pt x="1457948" y="431444"/>
                  </a:lnTo>
                  <a:lnTo>
                    <a:pt x="1451787" y="399791"/>
                  </a:lnTo>
                  <a:lnTo>
                    <a:pt x="1433305" y="371968"/>
                  </a:lnTo>
                  <a:lnTo>
                    <a:pt x="1085975" y="24638"/>
                  </a:lnTo>
                  <a:lnTo>
                    <a:pt x="1058147" y="6159"/>
                  </a:lnTo>
                  <a:lnTo>
                    <a:pt x="1026497" y="0"/>
                  </a:lnTo>
                  <a:close/>
                </a:path>
              </a:pathLst>
            </a:custGeom>
            <a:solidFill>
              <a:srgbClr val="000C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16325" y="517176"/>
              <a:ext cx="168275" cy="505459"/>
            </a:xfrm>
            <a:custGeom>
              <a:avLst/>
              <a:gdLst/>
              <a:ahLst/>
              <a:cxnLst/>
              <a:rect l="l" t="t" r="r" b="b"/>
              <a:pathLst>
                <a:path w="168275" h="505459">
                  <a:moveTo>
                    <a:pt x="84135" y="0"/>
                  </a:moveTo>
                  <a:lnTo>
                    <a:pt x="51385" y="6610"/>
                  </a:lnTo>
                  <a:lnTo>
                    <a:pt x="24642" y="24637"/>
                  </a:lnTo>
                  <a:lnTo>
                    <a:pt x="6611" y="51376"/>
                  </a:lnTo>
                  <a:lnTo>
                    <a:pt x="0" y="84121"/>
                  </a:lnTo>
                  <a:lnTo>
                    <a:pt x="0" y="421245"/>
                  </a:lnTo>
                  <a:lnTo>
                    <a:pt x="6611" y="453987"/>
                  </a:lnTo>
                  <a:lnTo>
                    <a:pt x="24642" y="480726"/>
                  </a:lnTo>
                  <a:lnTo>
                    <a:pt x="51385" y="498755"/>
                  </a:lnTo>
                  <a:lnTo>
                    <a:pt x="84135" y="505366"/>
                  </a:lnTo>
                  <a:lnTo>
                    <a:pt x="116874" y="498755"/>
                  </a:lnTo>
                  <a:lnTo>
                    <a:pt x="143606" y="480726"/>
                  </a:lnTo>
                  <a:lnTo>
                    <a:pt x="161627" y="453987"/>
                  </a:lnTo>
                  <a:lnTo>
                    <a:pt x="168235" y="421245"/>
                  </a:lnTo>
                  <a:lnTo>
                    <a:pt x="168235" y="84121"/>
                  </a:lnTo>
                  <a:lnTo>
                    <a:pt x="161627" y="51376"/>
                  </a:lnTo>
                  <a:lnTo>
                    <a:pt x="143606" y="24637"/>
                  </a:lnTo>
                  <a:lnTo>
                    <a:pt x="116874" y="6610"/>
                  </a:lnTo>
                  <a:lnTo>
                    <a:pt x="841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792339" y="2702361"/>
            <a:ext cx="337185" cy="217170"/>
            <a:chOff x="792339" y="2702361"/>
            <a:chExt cx="337185" cy="217170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2339" y="2702361"/>
              <a:ext cx="167746" cy="213498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9048" y="2760298"/>
              <a:ext cx="140285" cy="158611"/>
            </a:xfrm>
            <a:prstGeom prst="rect">
              <a:avLst/>
            </a:prstGeom>
          </p:spPr>
        </p:pic>
      </p:grpSp>
      <p:grpSp>
        <p:nvGrpSpPr>
          <p:cNvPr id="10" name="object 10"/>
          <p:cNvGrpSpPr/>
          <p:nvPr/>
        </p:nvGrpSpPr>
        <p:grpSpPr>
          <a:xfrm>
            <a:off x="1174472" y="2697799"/>
            <a:ext cx="1362075" cy="221615"/>
            <a:chOff x="1174472" y="2697799"/>
            <a:chExt cx="1362075" cy="221615"/>
          </a:xfrm>
        </p:grpSpPr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38555" y="2760299"/>
              <a:ext cx="137228" cy="15860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74472" y="2702363"/>
              <a:ext cx="137249" cy="213491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15427" y="2760301"/>
              <a:ext cx="129604" cy="15555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682559" y="2697809"/>
              <a:ext cx="38735" cy="218440"/>
            </a:xfrm>
            <a:custGeom>
              <a:avLst/>
              <a:gdLst/>
              <a:ahLst/>
              <a:cxnLst/>
              <a:rect l="l" t="t" r="r" b="b"/>
              <a:pathLst>
                <a:path w="38735" h="218439">
                  <a:moveTo>
                    <a:pt x="38112" y="62496"/>
                  </a:moveTo>
                  <a:lnTo>
                    <a:pt x="0" y="62496"/>
                  </a:lnTo>
                  <a:lnTo>
                    <a:pt x="0" y="218059"/>
                  </a:lnTo>
                  <a:lnTo>
                    <a:pt x="38112" y="218059"/>
                  </a:lnTo>
                  <a:lnTo>
                    <a:pt x="38112" y="62496"/>
                  </a:lnTo>
                  <a:close/>
                </a:path>
                <a:path w="38735" h="218439">
                  <a:moveTo>
                    <a:pt x="38112" y="0"/>
                  </a:moveTo>
                  <a:lnTo>
                    <a:pt x="0" y="0"/>
                  </a:lnTo>
                  <a:lnTo>
                    <a:pt x="0" y="42710"/>
                  </a:lnTo>
                  <a:lnTo>
                    <a:pt x="38112" y="42710"/>
                  </a:lnTo>
                  <a:lnTo>
                    <a:pt x="38112" y="0"/>
                  </a:lnTo>
                  <a:close/>
                </a:path>
              </a:pathLst>
            </a:custGeom>
            <a:solidFill>
              <a:srgbClr val="000C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61857" y="2757289"/>
              <a:ext cx="137228" cy="158568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926541" y="2760296"/>
              <a:ext cx="213477" cy="155561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2176602" y="2697809"/>
              <a:ext cx="38735" cy="218440"/>
            </a:xfrm>
            <a:custGeom>
              <a:avLst/>
              <a:gdLst/>
              <a:ahLst/>
              <a:cxnLst/>
              <a:rect l="l" t="t" r="r" b="b"/>
              <a:pathLst>
                <a:path w="38735" h="218439">
                  <a:moveTo>
                    <a:pt x="38138" y="62496"/>
                  </a:moveTo>
                  <a:lnTo>
                    <a:pt x="0" y="62496"/>
                  </a:lnTo>
                  <a:lnTo>
                    <a:pt x="0" y="218059"/>
                  </a:lnTo>
                  <a:lnTo>
                    <a:pt x="38138" y="218059"/>
                  </a:lnTo>
                  <a:lnTo>
                    <a:pt x="38138" y="62496"/>
                  </a:lnTo>
                  <a:close/>
                </a:path>
                <a:path w="38735" h="218439">
                  <a:moveTo>
                    <a:pt x="38138" y="0"/>
                  </a:moveTo>
                  <a:lnTo>
                    <a:pt x="0" y="0"/>
                  </a:lnTo>
                  <a:lnTo>
                    <a:pt x="0" y="42710"/>
                  </a:lnTo>
                  <a:lnTo>
                    <a:pt x="38138" y="42710"/>
                  </a:lnTo>
                  <a:lnTo>
                    <a:pt x="38138" y="0"/>
                  </a:lnTo>
                  <a:close/>
                </a:path>
              </a:pathLst>
            </a:custGeom>
            <a:solidFill>
              <a:srgbClr val="000C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254078" y="2760299"/>
              <a:ext cx="125057" cy="155554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408079" y="2760296"/>
              <a:ext cx="128093" cy="155561"/>
            </a:xfrm>
            <a:prstGeom prst="rect">
              <a:avLst/>
            </a:prstGeom>
          </p:spPr>
        </p:pic>
      </p:grpSp>
      <p:grpSp>
        <p:nvGrpSpPr>
          <p:cNvPr id="20" name="object 20"/>
          <p:cNvGrpSpPr/>
          <p:nvPr/>
        </p:nvGrpSpPr>
        <p:grpSpPr>
          <a:xfrm>
            <a:off x="801226" y="3044732"/>
            <a:ext cx="460375" cy="166370"/>
            <a:chOff x="801226" y="3044732"/>
            <a:chExt cx="460375" cy="166370"/>
          </a:xfrm>
        </p:grpSpPr>
        <p:pic>
          <p:nvPicPr>
            <p:cNvPr id="21" name="object 2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01226" y="3044732"/>
              <a:ext cx="225740" cy="166136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057757" y="3054631"/>
              <a:ext cx="93518" cy="156235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173270" y="3044732"/>
              <a:ext cx="88015" cy="163930"/>
            </a:xfrm>
            <a:prstGeom prst="rect">
              <a:avLst/>
            </a:prstGeom>
          </p:spPr>
        </p:pic>
      </p:grpSp>
      <p:grpSp>
        <p:nvGrpSpPr>
          <p:cNvPr id="24" name="object 24"/>
          <p:cNvGrpSpPr/>
          <p:nvPr/>
        </p:nvGrpSpPr>
        <p:grpSpPr>
          <a:xfrm>
            <a:off x="816845" y="3329656"/>
            <a:ext cx="798830" cy="156845"/>
            <a:chOff x="816845" y="3329656"/>
            <a:chExt cx="798830" cy="156845"/>
          </a:xfrm>
        </p:grpSpPr>
        <p:sp>
          <p:nvSpPr>
            <p:cNvPr id="25" name="object 25"/>
            <p:cNvSpPr/>
            <p:nvPr/>
          </p:nvSpPr>
          <p:spPr>
            <a:xfrm>
              <a:off x="816845" y="3329656"/>
              <a:ext cx="16510" cy="154305"/>
            </a:xfrm>
            <a:custGeom>
              <a:avLst/>
              <a:gdLst/>
              <a:ahLst/>
              <a:cxnLst/>
              <a:rect l="l" t="t" r="r" b="b"/>
              <a:pathLst>
                <a:path w="16509" h="154304">
                  <a:moveTo>
                    <a:pt x="16496" y="0"/>
                  </a:moveTo>
                  <a:lnTo>
                    <a:pt x="0" y="0"/>
                  </a:lnTo>
                  <a:lnTo>
                    <a:pt x="0" y="154029"/>
                  </a:lnTo>
                  <a:lnTo>
                    <a:pt x="16496" y="154029"/>
                  </a:lnTo>
                  <a:lnTo>
                    <a:pt x="16496" y="0"/>
                  </a:lnTo>
                  <a:close/>
                </a:path>
              </a:pathLst>
            </a:custGeom>
            <a:solidFill>
              <a:srgbClr val="000C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72942" y="3369264"/>
              <a:ext cx="93518" cy="114426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991753" y="3338460"/>
              <a:ext cx="170523" cy="145229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1186472" y="3329659"/>
              <a:ext cx="15875" cy="154305"/>
            </a:xfrm>
            <a:custGeom>
              <a:avLst/>
              <a:gdLst/>
              <a:ahLst/>
              <a:cxnLst/>
              <a:rect l="l" t="t" r="r" b="b"/>
              <a:pathLst>
                <a:path w="15875" h="154304">
                  <a:moveTo>
                    <a:pt x="15405" y="41821"/>
                  </a:moveTo>
                  <a:lnTo>
                    <a:pt x="0" y="41821"/>
                  </a:lnTo>
                  <a:lnTo>
                    <a:pt x="0" y="154038"/>
                  </a:lnTo>
                  <a:lnTo>
                    <a:pt x="15405" y="154038"/>
                  </a:lnTo>
                  <a:lnTo>
                    <a:pt x="15405" y="41821"/>
                  </a:lnTo>
                  <a:close/>
                </a:path>
                <a:path w="15875" h="154304">
                  <a:moveTo>
                    <a:pt x="15405" y="0"/>
                  </a:moveTo>
                  <a:lnTo>
                    <a:pt x="0" y="0"/>
                  </a:lnTo>
                  <a:lnTo>
                    <a:pt x="0" y="26416"/>
                  </a:lnTo>
                  <a:lnTo>
                    <a:pt x="15405" y="26416"/>
                  </a:lnTo>
                  <a:lnTo>
                    <a:pt x="15405" y="0"/>
                  </a:lnTo>
                  <a:close/>
                </a:path>
              </a:pathLst>
            </a:custGeom>
            <a:solidFill>
              <a:srgbClr val="000C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223880" y="3338460"/>
              <a:ext cx="71504" cy="145228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318486" y="3371468"/>
              <a:ext cx="93518" cy="114426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433999" y="3338460"/>
              <a:ext cx="71504" cy="145228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525310" y="3369267"/>
              <a:ext cx="90220" cy="114426"/>
            </a:xfrm>
            <a:prstGeom prst="rect">
              <a:avLst/>
            </a:prstGeom>
          </p:spPr>
        </p:pic>
      </p:grpSp>
      <p:grpSp>
        <p:nvGrpSpPr>
          <p:cNvPr id="33" name="object 33"/>
          <p:cNvGrpSpPr/>
          <p:nvPr/>
        </p:nvGrpSpPr>
        <p:grpSpPr>
          <a:xfrm>
            <a:off x="1699118" y="3327469"/>
            <a:ext cx="191770" cy="158750"/>
            <a:chOff x="1699118" y="3327469"/>
            <a:chExt cx="191770" cy="158750"/>
          </a:xfrm>
        </p:grpSpPr>
        <p:pic>
          <p:nvPicPr>
            <p:cNvPr id="34" name="object 34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699118" y="3369263"/>
              <a:ext cx="93518" cy="116632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825625" y="3327469"/>
              <a:ext cx="64915" cy="156221"/>
            </a:xfrm>
            <a:prstGeom prst="rect">
              <a:avLst/>
            </a:prstGeom>
          </p:spPr>
        </p:pic>
      </p:grpSp>
      <p:grpSp>
        <p:nvGrpSpPr>
          <p:cNvPr id="36" name="object 36"/>
          <p:cNvGrpSpPr/>
          <p:nvPr/>
        </p:nvGrpSpPr>
        <p:grpSpPr>
          <a:xfrm>
            <a:off x="797042" y="3604685"/>
            <a:ext cx="1118235" cy="191770"/>
            <a:chOff x="797042" y="3604685"/>
            <a:chExt cx="1118235" cy="191770"/>
          </a:xfrm>
        </p:grpSpPr>
        <p:pic>
          <p:nvPicPr>
            <p:cNvPr id="37" name="object 37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797042" y="3605045"/>
              <a:ext cx="215634" cy="153669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043458" y="3646492"/>
              <a:ext cx="83617" cy="112220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279975" y="3644288"/>
              <a:ext cx="93518" cy="114426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151268" y="3604685"/>
              <a:ext cx="93518" cy="154029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1406491" y="3644289"/>
              <a:ext cx="93518" cy="116632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1532998" y="3604685"/>
              <a:ext cx="36830" cy="154305"/>
            </a:xfrm>
            <a:custGeom>
              <a:avLst/>
              <a:gdLst/>
              <a:ahLst/>
              <a:cxnLst/>
              <a:rect l="l" t="t" r="r" b="b"/>
              <a:pathLst>
                <a:path w="36830" h="154304">
                  <a:moveTo>
                    <a:pt x="15404" y="0"/>
                  </a:moveTo>
                  <a:lnTo>
                    <a:pt x="0" y="0"/>
                  </a:lnTo>
                  <a:lnTo>
                    <a:pt x="0" y="123228"/>
                  </a:lnTo>
                  <a:lnTo>
                    <a:pt x="2372" y="135464"/>
                  </a:lnTo>
                  <a:lnTo>
                    <a:pt x="9078" y="145227"/>
                  </a:lnTo>
                  <a:lnTo>
                    <a:pt x="19496" y="151691"/>
                  </a:lnTo>
                  <a:lnTo>
                    <a:pt x="33007" y="154029"/>
                  </a:lnTo>
                  <a:lnTo>
                    <a:pt x="36312" y="154029"/>
                  </a:lnTo>
                  <a:lnTo>
                    <a:pt x="36312" y="140824"/>
                  </a:lnTo>
                  <a:lnTo>
                    <a:pt x="23106" y="140824"/>
                  </a:lnTo>
                  <a:lnTo>
                    <a:pt x="15404" y="133128"/>
                  </a:lnTo>
                  <a:lnTo>
                    <a:pt x="15404" y="0"/>
                  </a:lnTo>
                  <a:close/>
                </a:path>
              </a:pathLst>
            </a:custGeom>
            <a:solidFill>
              <a:srgbClr val="000C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589107" y="3644289"/>
              <a:ext cx="93518" cy="116632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703511" y="3624486"/>
              <a:ext cx="211225" cy="17163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</Words>
  <Application>Microsoft Office PowerPoint</Application>
  <PresentationFormat>Niestandardowy</PresentationFormat>
  <Paragraphs>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Calibri</vt:lpstr>
      <vt:lpstr>TT Supermolot Neue</vt:lpstr>
      <vt:lpstr>TTSupermolot-Bold</vt:lpstr>
      <vt:lpstr>Office Theme</vt:lpstr>
      <vt:lpstr>EkoBioTex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Plakat 70x100cm _z miejscem na tekst</dc:title>
  <cp:lastModifiedBy>Marcin Jędrych | Łukasiewicz – ŁIT</cp:lastModifiedBy>
  <cp:revision>2</cp:revision>
  <dcterms:created xsi:type="dcterms:W3CDTF">2025-08-05T13:07:08Z</dcterms:created>
  <dcterms:modified xsi:type="dcterms:W3CDTF">2025-08-05T13:15:22Z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2025-08-05T00:00:00Z</vt:filetime>
  </property>
  <property fmtid="{D5CDD505-2E9C-101B-9397-08002B2CF9AE}" pid="3" name="Creator">
    <vt:lpwstr>Adobe Illustrator 29.7 (Windows)</vt:lpwstr>
  </property>
  <property fmtid="{D5CDD505-2E9C-101B-9397-08002B2CF9AE}" pid="4" name="LastSaved">
    <vt:filetime>2025-08-05T00:00:00Z</vt:filetime>
  </property>
  <property fmtid="{D5CDD505-2E9C-101B-9397-08002B2CF9AE}" pid="5" name="Producer">
    <vt:lpwstr>Adobe PDF library 17.00</vt:lpwstr>
  </property>
</Properties>
</file>