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4"/>
    <p:sldMasterId id="2147483665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ena Matusiak | Łukasiewicz – ŁIT" initials="MM|Ł–Ł" lastIdx="16" clrIdx="0">
    <p:extLst>
      <p:ext uri="{19B8F6BF-5375-455C-9EA6-DF929625EA0E}">
        <p15:presenceInfo xmlns:p15="http://schemas.microsoft.com/office/powerpoint/2012/main" userId="S::milena.matusiak@lit.lukasiewicz.gov.pl::cbbed810-f287-48b5-9384-7abc3c636ab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A93"/>
    <a:srgbClr val="63340F"/>
    <a:srgbClr val="58AF30"/>
    <a:srgbClr val="44D62C"/>
    <a:srgbClr val="000000"/>
    <a:srgbClr val="000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9651D6-3DB4-BD41-0D2F-F9613B7E5958}" v="29" dt="2025-07-10T11:01:16.479"/>
    <p1510:client id="{FD003395-A2FF-AC05-88FC-9A0841592040}" v="25" dt="2025-07-10T11:03:29.9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94477" autoAdjust="0"/>
  </p:normalViewPr>
  <p:slideViewPr>
    <p:cSldViewPr snapToGrid="0">
      <p:cViewPr>
        <p:scale>
          <a:sx n="75" d="100"/>
          <a:sy n="75" d="100"/>
        </p:scale>
        <p:origin x="1842" y="8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05AA1E78-0D50-D87A-D4D5-8470D87FE1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2289988-29CF-4FFF-54B2-8223EAE8F0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5BCCF-D8BD-7741-89DC-081D0A7514B1}" type="datetimeFigureOut">
              <a:rPr lang="pl-PL" smtClean="0"/>
              <a:t>08.08.2025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82F546D-264A-9660-6063-8BB3F2A4B4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11ECDA2-8BBB-9154-975D-7EAEC7FE6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080-69AE-B042-B5C6-7504CECE68A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201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E17BB-74BD-4747-8F08-AC4042B52CF8}" type="datetimeFigureOut">
              <a:rPr lang="pl-PL" smtClean="0"/>
              <a:t>08.08.2025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A7028-EA72-4BDE-9E9C-41EFC73F9E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455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7028-EA72-4BDE-9E9C-41EFC73F9E9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7898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7028-EA72-4BDE-9E9C-41EFC73F9E9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174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7028-EA72-4BDE-9E9C-41EFC73F9E9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6428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7028-EA72-4BDE-9E9C-41EFC73F9E9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90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4A7028-EA72-4BDE-9E9C-41EFC73F9E9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5254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C19DAF81-56BF-431C-832C-F10202B75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34" y="486347"/>
            <a:ext cx="9459736" cy="993912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ct val="100000"/>
              </a:lnSpc>
              <a:defRPr sz="3200" b="1" i="0">
                <a:latin typeface="Supermolot" panose="02000503050000020004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E04546E-6B79-42C7-BFB4-9BBA1A9BA258}"/>
              </a:ext>
            </a:extLst>
          </p:cNvPr>
          <p:cNvCxnSpPr>
            <a:cxnSpLocks/>
          </p:cNvCxnSpPr>
          <p:nvPr userDrawn="1"/>
        </p:nvCxnSpPr>
        <p:spPr>
          <a:xfrm>
            <a:off x="575708" y="1699998"/>
            <a:ext cx="2786743" cy="0"/>
          </a:xfrm>
          <a:prstGeom prst="line">
            <a:avLst/>
          </a:prstGeom>
          <a:ln>
            <a:solidFill>
              <a:srgbClr val="44D6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0532955C-0E85-464A-8029-122EF0D23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962669"/>
            <a:ext cx="11001153" cy="4366052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658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242F5949-9AE8-49D8-A32B-F31B1ECEE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34" y="486347"/>
            <a:ext cx="9459736" cy="993912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ct val="100000"/>
              </a:lnSpc>
              <a:defRPr sz="3200" b="1" i="0">
                <a:latin typeface="Supermolot" panose="02000503050000020004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2D130CB2-5107-4331-92D5-26A1A31FC6FC}"/>
              </a:ext>
            </a:extLst>
          </p:cNvPr>
          <p:cNvCxnSpPr>
            <a:cxnSpLocks/>
          </p:cNvCxnSpPr>
          <p:nvPr userDrawn="1"/>
        </p:nvCxnSpPr>
        <p:spPr>
          <a:xfrm>
            <a:off x="575708" y="1699998"/>
            <a:ext cx="2786743" cy="0"/>
          </a:xfrm>
          <a:prstGeom prst="line">
            <a:avLst/>
          </a:prstGeom>
          <a:ln>
            <a:solidFill>
              <a:srgbClr val="44D6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833790EA-BAAE-4B7C-999E-E71505F24332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1835" y="1966605"/>
            <a:ext cx="7748082" cy="4355818"/>
          </a:xfrm>
          <a:prstGeom prst="roundRect">
            <a:avLst/>
          </a:prstGeom>
          <a:ln w="19050">
            <a:noFill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1745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2">
            <a:extLst>
              <a:ext uri="{FF2B5EF4-FFF2-40B4-BE49-F238E27FC236}">
                <a16:creationId xmlns:a16="http://schemas.microsoft.com/office/drawing/2014/main" id="{A3ABBC98-C964-4788-8B56-22E32CB7823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93080" y="520982"/>
            <a:ext cx="2742243" cy="2742243"/>
          </a:xfrm>
          <a:prstGeom prst="roundRect">
            <a:avLst/>
          </a:prstGeom>
          <a:ln w="19050">
            <a:noFill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6" name="Symbol zastępczy obrazu 2">
            <a:extLst>
              <a:ext uri="{FF2B5EF4-FFF2-40B4-BE49-F238E27FC236}">
                <a16:creationId xmlns:a16="http://schemas.microsoft.com/office/drawing/2014/main" id="{DBC75A01-21F9-4E12-A7C2-F830733E81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3079" y="3713416"/>
            <a:ext cx="2742243" cy="2742243"/>
          </a:xfrm>
          <a:prstGeom prst="roundRect">
            <a:avLst/>
          </a:prstGeom>
          <a:ln w="19050">
            <a:noFill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7" name="Symbol zastępczy obrazu 2">
            <a:extLst>
              <a:ext uri="{FF2B5EF4-FFF2-40B4-BE49-F238E27FC236}">
                <a16:creationId xmlns:a16="http://schemas.microsoft.com/office/drawing/2014/main" id="{976BA4B5-BD4C-4192-8571-D0F7FA7A59C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1247" y="3713416"/>
            <a:ext cx="2742243" cy="2742243"/>
          </a:xfrm>
          <a:prstGeom prst="roundRect">
            <a:avLst/>
          </a:prstGeom>
          <a:ln w="19050">
            <a:noFill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8" name="Symbol zastępczy obrazu 2">
            <a:extLst>
              <a:ext uri="{FF2B5EF4-FFF2-40B4-BE49-F238E27FC236}">
                <a16:creationId xmlns:a16="http://schemas.microsoft.com/office/drawing/2014/main" id="{828FC64B-5F34-4C6A-9BCD-0DD1BFE750FA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581247" y="520982"/>
            <a:ext cx="2742243" cy="2742243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45EBA5D5-FF4E-402A-BE5F-35EFD3F3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0237" y="1590675"/>
            <a:ext cx="4820516" cy="62509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ct val="100000"/>
              </a:lnSpc>
              <a:defRPr sz="3200" b="1" i="0">
                <a:latin typeface="Supermolot" panose="02000503050000020004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Symbol zastępczy tekstu 3">
            <a:extLst>
              <a:ext uri="{FF2B5EF4-FFF2-40B4-BE49-F238E27FC236}">
                <a16:creationId xmlns:a16="http://schemas.microsoft.com/office/drawing/2014/main" id="{874C8BD0-3692-4C7F-BD98-8E37AC609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0237" y="2655250"/>
            <a:ext cx="4820516" cy="3767157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buNone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32B75181-67C7-4995-9FF0-6B4F0390EC11}"/>
              </a:ext>
            </a:extLst>
          </p:cNvPr>
          <p:cNvCxnSpPr>
            <a:cxnSpLocks/>
          </p:cNvCxnSpPr>
          <p:nvPr userDrawn="1"/>
        </p:nvCxnSpPr>
        <p:spPr>
          <a:xfrm>
            <a:off x="6790237" y="2435510"/>
            <a:ext cx="1524423" cy="0"/>
          </a:xfrm>
          <a:prstGeom prst="line">
            <a:avLst/>
          </a:prstGeom>
          <a:ln>
            <a:solidFill>
              <a:srgbClr val="44D62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61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lowy bialy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D848C03C-C966-6D1E-DCAB-54D13A9053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41704" y="4216250"/>
            <a:ext cx="8959643" cy="489697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1854905" y="4469615"/>
            <a:ext cx="4241095" cy="14415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Supermolot"/>
              </a:defRPr>
            </a:lvl1pPr>
          </a:lstStyle>
          <a:p>
            <a:r>
              <a:rPr lang="pl-PL" dirty="0"/>
              <a:t>Przykładowy temat 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521E04AB-2A9D-CFA3-D836-4EA94B1D8E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3080" y="946839"/>
            <a:ext cx="5825305" cy="1603401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8F38D34E-E125-8C31-5DC9-80AF1B47E1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68579" y="-418011"/>
            <a:ext cx="3769892" cy="37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3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97CC7B-BFBB-43DA-B055-84FD84B5F1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3080" y="3969141"/>
            <a:ext cx="6585677" cy="19420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solidFill>
                  <a:srgbClr val="44D62C"/>
                </a:solidFill>
              </a:defRPr>
            </a:lvl1pPr>
          </a:lstStyle>
          <a:p>
            <a:r>
              <a:rPr lang="pl-PL" dirty="0"/>
              <a:t>Przykładowy </a:t>
            </a:r>
            <a:br>
              <a:rPr lang="pl-PL" dirty="0"/>
            </a:br>
            <a:r>
              <a:rPr lang="pl-PL" dirty="0"/>
              <a:t>tytuł </a:t>
            </a:r>
            <a:br>
              <a:rPr lang="pl-PL" dirty="0"/>
            </a:br>
            <a:r>
              <a:rPr lang="pl-PL" dirty="0"/>
              <a:t>prezentacji</a:t>
            </a:r>
          </a:p>
        </p:txBody>
      </p:sp>
      <p:pic>
        <p:nvPicPr>
          <p:cNvPr id="4" name="Grafika 3">
            <a:extLst>
              <a:ext uri="{FF2B5EF4-FFF2-40B4-BE49-F238E27FC236}">
                <a16:creationId xmlns:a16="http://schemas.microsoft.com/office/drawing/2014/main" id="{9E9B117B-A946-6FA0-0F92-529B064A0F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080" y="946839"/>
            <a:ext cx="5825305" cy="1603401"/>
          </a:xfrm>
          <a:prstGeom prst="rect">
            <a:avLst/>
          </a:prstGeom>
        </p:spPr>
      </p:pic>
      <p:pic>
        <p:nvPicPr>
          <p:cNvPr id="11" name="Grafika 10">
            <a:extLst>
              <a:ext uri="{FF2B5EF4-FFF2-40B4-BE49-F238E27FC236}">
                <a16:creationId xmlns:a16="http://schemas.microsoft.com/office/drawing/2014/main" id="{6A896F43-87C0-A3E6-EF8D-355C195468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8579" y="-418011"/>
            <a:ext cx="3769892" cy="376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26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E65F994-6A9A-4225-ABD2-D73FD459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159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62EA32F-6E1F-4E64-A619-4C00C6710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BFDBC6C7-3801-46D0-9A24-90E6F23D6E2D}"/>
              </a:ext>
            </a:extLst>
          </p:cNvPr>
          <p:cNvGrpSpPr/>
          <p:nvPr userDrawn="1"/>
        </p:nvGrpSpPr>
        <p:grpSpPr>
          <a:xfrm>
            <a:off x="10272336" y="0"/>
            <a:ext cx="1919664" cy="2192784"/>
            <a:chOff x="10272336" y="0"/>
            <a:chExt cx="1919664" cy="2192784"/>
          </a:xfrm>
        </p:grpSpPr>
        <p:pic>
          <p:nvPicPr>
            <p:cNvPr id="6" name="Obraz 5" descr="Obraz zawierający czarne, zrzut ekranu, ciemność, Grafika">
              <a:extLst>
                <a:ext uri="{FF2B5EF4-FFF2-40B4-BE49-F238E27FC236}">
                  <a16:creationId xmlns:a16="http://schemas.microsoft.com/office/drawing/2014/main" id="{52AB2BAA-FCDA-4FBA-8FD6-9D7B306C89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 flipH="1">
              <a:off x="10135776" y="136560"/>
              <a:ext cx="2192784" cy="1919664"/>
            </a:xfrm>
            <a:prstGeom prst="rect">
              <a:avLst/>
            </a:prstGeom>
            <a:noFill/>
            <a:effectLst/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15FBC69F-A687-40E1-8009-CD79E85CE4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29600" y="306000"/>
              <a:ext cx="866328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14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upermolot" panose="020005030500000200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tytułu 1">
            <a:extLst>
              <a:ext uri="{FF2B5EF4-FFF2-40B4-BE49-F238E27FC236}">
                <a16:creationId xmlns:a16="http://schemas.microsoft.com/office/drawing/2014/main" id="{139D5D6F-2977-45A2-8A58-00A4E0024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48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12" name="Symbol zastępczy tekstu 2">
            <a:extLst>
              <a:ext uri="{FF2B5EF4-FFF2-40B4-BE49-F238E27FC236}">
                <a16:creationId xmlns:a16="http://schemas.microsoft.com/office/drawing/2014/main" id="{A110BED3-C2AF-4854-B64A-FFA449C6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848600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8049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Supermolot" panose="020005030500000200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4D62C"/>
        </a:buClr>
        <a:buSzPct val="15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179334C-D4DF-4D1D-9114-9ACA2EEBE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ECA06B9B-9A0C-47E3-9272-7BD334CD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70915" y="2343661"/>
            <a:ext cx="7190685" cy="2852453"/>
          </a:xfrm>
        </p:spPr>
        <p:txBody>
          <a:bodyPr anchor="t">
            <a:normAutofit/>
          </a:bodyPr>
          <a:lstStyle/>
          <a:p>
            <a: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  <a:t>Konferencja </a:t>
            </a: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dirty="0">
                <a:solidFill>
                  <a:srgbClr val="63340F"/>
                </a:solidFill>
                <a:latin typeface="TTSupermolot-Regular" pitchFamily="50" charset="-18"/>
              </a:rPr>
              <a:t>Przyszłość i wyzwania rynku opakowań 2025</a:t>
            </a:r>
            <a:br>
              <a:rPr lang="pl-PL" dirty="0"/>
            </a:b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sz="20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  <a:t>15 października 2025, Warszawa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02E365-4D12-48C9-8A39-B502AD31FD3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06" y="5725112"/>
            <a:ext cx="3388781" cy="11418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FEE1C9-0726-4F7F-A597-4469A97370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5674" y="5845051"/>
            <a:ext cx="719045" cy="8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4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CA06B9B-9A0C-47E3-9272-7BD334CD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045" y="1798728"/>
            <a:ext cx="7315200" cy="4754463"/>
          </a:xfrm>
        </p:spPr>
        <p:txBody>
          <a:bodyPr anchor="t">
            <a:normAutofit/>
          </a:bodyPr>
          <a:lstStyle/>
          <a:p>
            <a: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  <a:t>Mały tytuł ……..</a:t>
            </a: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dirty="0">
                <a:solidFill>
                  <a:srgbClr val="63340F"/>
                </a:solidFill>
                <a:latin typeface="TTSupermolot-Regular" pitchFamily="50" charset="-18"/>
              </a:rPr>
              <a:t>Główny tytuł ……</a:t>
            </a:r>
            <a:br>
              <a:rPr lang="pl-PL" dirty="0"/>
            </a:b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sz="1800" b="0" dirty="0">
                <a:solidFill>
                  <a:schemeClr val="bg2">
                    <a:lumMod val="25000"/>
                  </a:schemeClr>
                </a:solidFill>
                <a:latin typeface="TTSupermolot-Regular" pitchFamily="50" charset="-18"/>
                <a:ea typeface="Verdana" panose="020B0604030504040204" pitchFamily="34" charset="0"/>
              </a:rPr>
              <a:t>Treść główna …….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02E365-4D12-48C9-8A39-B502AD31F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141" y="102869"/>
            <a:ext cx="2898547" cy="9766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FEE1C9-0726-4F7F-A597-4469A973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707" y="5854700"/>
            <a:ext cx="699639" cy="8711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6D044FB-E954-4126-BE79-42F47B085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8" t="1668" r="10856" b="60913"/>
          <a:stretch/>
        </p:blipFill>
        <p:spPr>
          <a:xfrm rot="16200000">
            <a:off x="-2227265" y="2227262"/>
            <a:ext cx="6858004" cy="240347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5E7F911-1DEA-4271-8D78-759BD5C3CB75}"/>
              </a:ext>
            </a:extLst>
          </p:cNvPr>
          <p:cNvCxnSpPr>
            <a:cxnSpLocks/>
          </p:cNvCxnSpPr>
          <p:nvPr/>
        </p:nvCxnSpPr>
        <p:spPr>
          <a:xfrm>
            <a:off x="2311400" y="1143000"/>
            <a:ext cx="7860845" cy="0"/>
          </a:xfrm>
          <a:prstGeom prst="line">
            <a:avLst/>
          </a:prstGeom>
          <a:ln>
            <a:solidFill>
              <a:srgbClr val="9FEA9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07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CA06B9B-9A0C-47E3-9272-7BD334CD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045" y="1798728"/>
            <a:ext cx="7315200" cy="4741767"/>
          </a:xfrm>
        </p:spPr>
        <p:txBody>
          <a:bodyPr anchor="t">
            <a:normAutofit/>
          </a:bodyPr>
          <a:lstStyle/>
          <a:p>
            <a: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  <a:t>Mały tytuł ……..</a:t>
            </a: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dirty="0">
                <a:solidFill>
                  <a:srgbClr val="63340F"/>
                </a:solidFill>
                <a:latin typeface="TTSupermolot-Regular" pitchFamily="50" charset="-18"/>
              </a:rPr>
              <a:t>Główny tytuł ……</a:t>
            </a:r>
            <a:br>
              <a:rPr lang="pl-PL" dirty="0"/>
            </a:b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sz="1800" b="0" dirty="0">
                <a:solidFill>
                  <a:schemeClr val="bg2">
                    <a:lumMod val="25000"/>
                  </a:schemeClr>
                </a:solidFill>
                <a:latin typeface="TTSupermolot-Regular" pitchFamily="50" charset="-18"/>
                <a:ea typeface="Verdana" panose="020B0604030504040204" pitchFamily="34" charset="0"/>
              </a:rPr>
              <a:t>Treść główna …….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02E365-4D12-48C9-8A39-B502AD31F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141" y="102869"/>
            <a:ext cx="2898547" cy="9766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FEE1C9-0726-4F7F-A597-4469A973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707" y="5854700"/>
            <a:ext cx="699639" cy="8711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6D044FB-E954-4126-BE79-42F47B085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8" t="1668" r="10856" b="60913"/>
          <a:stretch/>
        </p:blipFill>
        <p:spPr>
          <a:xfrm rot="16200000">
            <a:off x="-2227265" y="2227262"/>
            <a:ext cx="6858004" cy="240347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5E7F911-1DEA-4271-8D78-759BD5C3CB75}"/>
              </a:ext>
            </a:extLst>
          </p:cNvPr>
          <p:cNvCxnSpPr>
            <a:cxnSpLocks/>
          </p:cNvCxnSpPr>
          <p:nvPr/>
        </p:nvCxnSpPr>
        <p:spPr>
          <a:xfrm>
            <a:off x="2311400" y="1143000"/>
            <a:ext cx="7860845" cy="0"/>
          </a:xfrm>
          <a:prstGeom prst="line">
            <a:avLst/>
          </a:prstGeom>
          <a:ln>
            <a:solidFill>
              <a:srgbClr val="9FEA9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8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ECA06B9B-9A0C-47E3-9272-7BD334CD5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045" y="1798728"/>
            <a:ext cx="7315200" cy="4754469"/>
          </a:xfrm>
        </p:spPr>
        <p:txBody>
          <a:bodyPr anchor="t">
            <a:normAutofit/>
          </a:bodyPr>
          <a:lstStyle/>
          <a:p>
            <a: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  <a:t>Mały tytuł ……..</a:t>
            </a: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dirty="0">
                <a:solidFill>
                  <a:srgbClr val="63340F"/>
                </a:solidFill>
                <a:latin typeface="TTSupermolot-Regular" pitchFamily="50" charset="-18"/>
              </a:rPr>
              <a:t>Główny tytuł ……</a:t>
            </a:r>
            <a:br>
              <a:rPr lang="pl-PL" dirty="0"/>
            </a:br>
            <a:br>
              <a:rPr lang="pl-PL" sz="2800" b="0" dirty="0">
                <a:solidFill>
                  <a:schemeClr val="bg2">
                    <a:lumMod val="25000"/>
                  </a:schemeClr>
                </a:solidFill>
                <a:latin typeface="TT Supermolot Neue DemiBold" panose="02000503030000020004" pitchFamily="2" charset="-18"/>
                <a:ea typeface="Verdana" panose="020B0604030504040204" pitchFamily="34" charset="0"/>
              </a:rPr>
            </a:br>
            <a:r>
              <a:rPr lang="pl-PL" sz="1800" b="0" dirty="0">
                <a:solidFill>
                  <a:schemeClr val="bg2">
                    <a:lumMod val="25000"/>
                  </a:schemeClr>
                </a:solidFill>
                <a:latin typeface="TTSupermolot-Regular" pitchFamily="50" charset="-18"/>
                <a:ea typeface="Verdana" panose="020B0604030504040204" pitchFamily="34" charset="0"/>
              </a:rPr>
              <a:t>Treść główna …….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E402E365-4D12-48C9-8A39-B502AD31FD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141" y="102869"/>
            <a:ext cx="2898547" cy="97663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FEE1C9-0726-4F7F-A597-4469A9737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65707" y="5854700"/>
            <a:ext cx="699639" cy="87116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66D044FB-E954-4126-BE79-42F47B085F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8" t="1668" r="10856" b="60913"/>
          <a:stretch/>
        </p:blipFill>
        <p:spPr>
          <a:xfrm rot="16200000">
            <a:off x="-2227265" y="2227262"/>
            <a:ext cx="6858004" cy="2403476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25E7F911-1DEA-4271-8D78-759BD5C3CB75}"/>
              </a:ext>
            </a:extLst>
          </p:cNvPr>
          <p:cNvCxnSpPr>
            <a:cxnSpLocks/>
          </p:cNvCxnSpPr>
          <p:nvPr/>
        </p:nvCxnSpPr>
        <p:spPr>
          <a:xfrm>
            <a:off x="2311400" y="1143000"/>
            <a:ext cx="7860845" cy="0"/>
          </a:xfrm>
          <a:prstGeom prst="line">
            <a:avLst/>
          </a:prstGeom>
          <a:ln>
            <a:solidFill>
              <a:srgbClr val="9FEA93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60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225E4D-9427-4E26-AB2E-3F602408C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8042" y="4603317"/>
            <a:ext cx="3921480" cy="123642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58AF30"/>
                </a:solidFill>
                <a:latin typeface="TT Supermolot Neue DemiBold" panose="02000503030000020004" pitchFamily="2" charset="-18"/>
              </a:rPr>
              <a:t>Zapraszamy do współpracy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5DC474B8-4C22-41A8-B09D-86E0BC2C97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9426" y="4501717"/>
            <a:ext cx="1639213" cy="163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DC475E2FF7A428E4984C09AFAF55E" ma:contentTypeVersion="28" ma:contentTypeDescription="Create a new document." ma:contentTypeScope="" ma:versionID="fa4fe141c7b9322a96e2dce5aabec773">
  <xsd:schema xmlns:xsd="http://www.w3.org/2001/XMLSchema" xmlns:xs="http://www.w3.org/2001/XMLSchema" xmlns:p="http://schemas.microsoft.com/office/2006/metadata/properties" xmlns:ns2="ca6130ec-dfc6-4309-a7b4-ceadb3c8e77b" xmlns:ns3="85e59b4f-1013-4d06-91ef-c44f3d3b9882" targetNamespace="http://schemas.microsoft.com/office/2006/metadata/properties" ma:root="true" ma:fieldsID="e6d9a28f2b8b01f9f019c84547879c6f" ns2:_="" ns3:_="">
    <xsd:import namespace="ca6130ec-dfc6-4309-a7b4-ceadb3c8e77b"/>
    <xsd:import namespace="85e59b4f-1013-4d06-91ef-c44f3d3b9882"/>
    <xsd:element name="properties">
      <xsd:complexType>
        <xsd:sequence>
          <xsd:element name="documentManagement">
            <xsd:complexType>
              <xsd:all>
                <xsd:element ref="ns2:Tytu_x0142_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130ec-dfc6-4309-a7b4-ceadb3c8e77b" elementFormDefault="qualified">
    <xsd:import namespace="http://schemas.microsoft.com/office/2006/documentManagement/types"/>
    <xsd:import namespace="http://schemas.microsoft.com/office/infopath/2007/PartnerControls"/>
    <xsd:element name="Tytu_x0142_" ma:index="2" nillable="true" ma:displayName="Tytuł" ma:format="Dropdown" ma:internalName="Tytu_x0142_">
      <xsd:simpleType>
        <xsd:restriction base="dms:Text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hidden="true" ma:internalName="MediaServiceKeyPoint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205d356-f1e1-40f3-a99e-c475332e20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hidden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e59b4f-1013-4d06-91ef-c44f3d3b988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1" nillable="true" ma:displayName="Taxonomy Catch All Column" ma:hidden="true" ma:list="{77d09141-68d4-4d3b-be80-b3c733afa9bf}" ma:internalName="TaxCatchAll" ma:readOnly="false" ma:showField="CatchAllData" ma:web="85e59b4f-1013-4d06-91ef-c44f3d3b98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5e59b4f-1013-4d06-91ef-c44f3d3b9882" xsi:nil="true"/>
    <lcf76f155ced4ddcb4097134ff3c332f xmlns="ca6130ec-dfc6-4309-a7b4-ceadb3c8e77b">
      <Terms xmlns="http://schemas.microsoft.com/office/infopath/2007/PartnerControls"/>
    </lcf76f155ced4ddcb4097134ff3c332f>
    <Tytu_x0142_ xmlns="ca6130ec-dfc6-4309-a7b4-ceadb3c8e7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84C417-43DE-4C32-9585-D4B7866B4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130ec-dfc6-4309-a7b4-ceadb3c8e77b"/>
    <ds:schemaRef ds:uri="85e59b4f-1013-4d06-91ef-c44f3d3b98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EA153-64C4-43DB-8FB7-CA3AB0F021FE}">
  <ds:schemaRefs>
    <ds:schemaRef ds:uri="http://purl.org/dc/dcmitype/"/>
    <ds:schemaRef ds:uri="ca6130ec-dfc6-4309-a7b4-ceadb3c8e77b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85e59b4f-1013-4d06-91ef-c44f3d3b988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5D42EF0-0AA8-4786-B1C7-CF400C7B97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59</Words>
  <Application>Microsoft Office PowerPoint</Application>
  <PresentationFormat>Panoramiczny</PresentationFormat>
  <Paragraphs>10</Paragraphs>
  <Slides>5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Supermolot</vt:lpstr>
      <vt:lpstr>TT Supermolot Neue DemiBold</vt:lpstr>
      <vt:lpstr>TTSupermolot-Regular</vt:lpstr>
      <vt:lpstr>Verdana</vt:lpstr>
      <vt:lpstr>Projekt niestandardowy</vt:lpstr>
      <vt:lpstr>1_Projekt niestandardowy</vt:lpstr>
      <vt:lpstr>Konferencja  Przyszłość i wyzwania rynku opakowań 2025  15 października 2025, Warszawa</vt:lpstr>
      <vt:lpstr>Mały tytuł …….. Główny tytuł ……  Treść główna …….</vt:lpstr>
      <vt:lpstr>Mały tytuł …….. Główny tytuł ……  Treść główna …….</vt:lpstr>
      <vt:lpstr>Mały tytuł …….. Główny tytuł ……  Treść główna …….</vt:lpstr>
      <vt:lpstr>Zapraszamy do współpracy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Mateusz Graczyk</dc:creator>
  <cp:lastModifiedBy>Marcin Jędrych | Łukasiewicz – ŁIT</cp:lastModifiedBy>
  <cp:revision>128</cp:revision>
  <dcterms:created xsi:type="dcterms:W3CDTF">2024-04-12T10:18:01Z</dcterms:created>
  <dcterms:modified xsi:type="dcterms:W3CDTF">2025-08-08T08:14:24Z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0x010100DE1DC475E2FF7A428E4984C09AFAF55E</vt:lpwstr>
  </property>
</Properties>
</file>