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5199975" cy="35999738"/>
  <p:notesSz cx="140716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5157" userDrawn="1">
          <p15:clr>
            <a:srgbClr val="A4A3A4"/>
          </p15:clr>
        </p15:guide>
        <p15:guide id="2" pos="15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2154" y="36"/>
      </p:cViewPr>
      <p:guideLst>
        <p:guide orient="horz" pos="5157"/>
        <p:guide pos="15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890850" y="11159921"/>
            <a:ext cx="21429646" cy="25076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295" b="1" i="0">
                <a:solidFill>
                  <a:srgbClr val="86BC25"/>
                </a:solidFill>
                <a:latin typeface="TT Supermolot Neue"/>
                <a:cs typeface="TT Supermolot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781704" y="20159856"/>
            <a:ext cx="17647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92910" y="1462372"/>
            <a:ext cx="14559354" cy="2507610"/>
          </a:xfrm>
        </p:spPr>
        <p:txBody>
          <a:bodyPr lIns="0" tIns="0" rIns="0" bIns="0"/>
          <a:lstStyle>
            <a:lvl1pPr>
              <a:defRPr sz="16295" b="1" i="0">
                <a:solidFill>
                  <a:srgbClr val="86BC25"/>
                </a:solidFill>
                <a:latin typeface="TT Supermolot Neue"/>
                <a:cs typeface="TT Supermolot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92910" y="1462372"/>
            <a:ext cx="14559354" cy="2507610"/>
          </a:xfrm>
        </p:spPr>
        <p:txBody>
          <a:bodyPr lIns="0" tIns="0" rIns="0" bIns="0"/>
          <a:lstStyle>
            <a:lvl1pPr>
              <a:defRPr sz="16295" b="1" i="0">
                <a:solidFill>
                  <a:srgbClr val="86BC25"/>
                </a:solidFill>
                <a:latin typeface="TT Supermolot Neue"/>
                <a:cs typeface="TT Supermolot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260567" y="8279942"/>
            <a:ext cx="1096693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2983843" y="8279942"/>
            <a:ext cx="1096693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92910" y="1462372"/>
            <a:ext cx="14559354" cy="2507610"/>
          </a:xfrm>
        </p:spPr>
        <p:txBody>
          <a:bodyPr lIns="0" tIns="0" rIns="0" bIns="0"/>
          <a:lstStyle>
            <a:lvl1pPr>
              <a:defRPr sz="16295" b="1" i="0">
                <a:solidFill>
                  <a:srgbClr val="86BC25"/>
                </a:solidFill>
                <a:latin typeface="TT Supermolot Neue"/>
                <a:cs typeface="TT Supermolot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2"/>
            <a:ext cx="6792392" cy="7791226"/>
          </a:xfrm>
          <a:custGeom>
            <a:avLst/>
            <a:gdLst/>
            <a:ahLst/>
            <a:cxnLst/>
            <a:rect l="l" t="t" r="r" b="b"/>
            <a:pathLst>
              <a:path w="3792854" h="4351020">
                <a:moveTo>
                  <a:pt x="3792364" y="0"/>
                </a:moveTo>
                <a:lnTo>
                  <a:pt x="0" y="0"/>
                </a:lnTo>
                <a:lnTo>
                  <a:pt x="0" y="4039449"/>
                </a:lnTo>
                <a:lnTo>
                  <a:pt x="62166" y="4072312"/>
                </a:lnTo>
                <a:lnTo>
                  <a:pt x="102667" y="4092494"/>
                </a:lnTo>
                <a:lnTo>
                  <a:pt x="143570" y="4111980"/>
                </a:lnTo>
                <a:lnTo>
                  <a:pt x="184868" y="4130762"/>
                </a:lnTo>
                <a:lnTo>
                  <a:pt x="226551" y="4148832"/>
                </a:lnTo>
                <a:lnTo>
                  <a:pt x="268614" y="4166182"/>
                </a:lnTo>
                <a:lnTo>
                  <a:pt x="311047" y="4182804"/>
                </a:lnTo>
                <a:lnTo>
                  <a:pt x="353843" y="4198692"/>
                </a:lnTo>
                <a:lnTo>
                  <a:pt x="396994" y="4213836"/>
                </a:lnTo>
                <a:lnTo>
                  <a:pt x="440493" y="4228229"/>
                </a:lnTo>
                <a:lnTo>
                  <a:pt x="484332" y="4241864"/>
                </a:lnTo>
                <a:lnTo>
                  <a:pt x="528503" y="4254733"/>
                </a:lnTo>
                <a:lnTo>
                  <a:pt x="572998" y="4266827"/>
                </a:lnTo>
                <a:lnTo>
                  <a:pt x="617809" y="4278140"/>
                </a:lnTo>
                <a:lnTo>
                  <a:pt x="662930" y="4288663"/>
                </a:lnTo>
                <a:lnTo>
                  <a:pt x="708351" y="4298389"/>
                </a:lnTo>
                <a:lnTo>
                  <a:pt x="754066" y="4307310"/>
                </a:lnTo>
                <a:lnTo>
                  <a:pt x="800066" y="4315418"/>
                </a:lnTo>
                <a:lnTo>
                  <a:pt x="846344" y="4322706"/>
                </a:lnTo>
                <a:lnTo>
                  <a:pt x="892892" y="4329165"/>
                </a:lnTo>
                <a:lnTo>
                  <a:pt x="939702" y="4334788"/>
                </a:lnTo>
                <a:lnTo>
                  <a:pt x="986767" y="4339568"/>
                </a:lnTo>
                <a:lnTo>
                  <a:pt x="1034078" y="4343495"/>
                </a:lnTo>
                <a:lnTo>
                  <a:pt x="1081629" y="4346564"/>
                </a:lnTo>
                <a:lnTo>
                  <a:pt x="1129411" y="4348765"/>
                </a:lnTo>
                <a:lnTo>
                  <a:pt x="1177416" y="4350092"/>
                </a:lnTo>
                <a:lnTo>
                  <a:pt x="1225637" y="4350535"/>
                </a:lnTo>
                <a:lnTo>
                  <a:pt x="1273857" y="4350092"/>
                </a:lnTo>
                <a:lnTo>
                  <a:pt x="1321863" y="4348765"/>
                </a:lnTo>
                <a:lnTo>
                  <a:pt x="1369645" y="4346564"/>
                </a:lnTo>
                <a:lnTo>
                  <a:pt x="1417195" y="4343495"/>
                </a:lnTo>
                <a:lnTo>
                  <a:pt x="1464507" y="4339568"/>
                </a:lnTo>
                <a:lnTo>
                  <a:pt x="1511571" y="4334788"/>
                </a:lnTo>
                <a:lnTo>
                  <a:pt x="1558382" y="4329165"/>
                </a:lnTo>
                <a:lnTo>
                  <a:pt x="1604930" y="4322706"/>
                </a:lnTo>
                <a:lnTo>
                  <a:pt x="1651208" y="4315418"/>
                </a:lnTo>
                <a:lnTo>
                  <a:pt x="1697208" y="4307310"/>
                </a:lnTo>
                <a:lnTo>
                  <a:pt x="1742923" y="4298389"/>
                </a:lnTo>
                <a:lnTo>
                  <a:pt x="1788344" y="4288663"/>
                </a:lnTo>
                <a:lnTo>
                  <a:pt x="1833465" y="4278140"/>
                </a:lnTo>
                <a:lnTo>
                  <a:pt x="1878277" y="4266827"/>
                </a:lnTo>
                <a:lnTo>
                  <a:pt x="1922772" y="4254733"/>
                </a:lnTo>
                <a:lnTo>
                  <a:pt x="1966943" y="4241864"/>
                </a:lnTo>
                <a:lnTo>
                  <a:pt x="2010781" y="4228229"/>
                </a:lnTo>
                <a:lnTo>
                  <a:pt x="2054280" y="4213836"/>
                </a:lnTo>
                <a:lnTo>
                  <a:pt x="2097432" y="4198692"/>
                </a:lnTo>
                <a:lnTo>
                  <a:pt x="2140228" y="4182804"/>
                </a:lnTo>
                <a:lnTo>
                  <a:pt x="2182661" y="4166182"/>
                </a:lnTo>
                <a:lnTo>
                  <a:pt x="2224724" y="4148832"/>
                </a:lnTo>
                <a:lnTo>
                  <a:pt x="2266407" y="4130762"/>
                </a:lnTo>
                <a:lnTo>
                  <a:pt x="2307705" y="4111980"/>
                </a:lnTo>
                <a:lnTo>
                  <a:pt x="2348608" y="4092494"/>
                </a:lnTo>
                <a:lnTo>
                  <a:pt x="2389110" y="4072312"/>
                </a:lnTo>
                <a:lnTo>
                  <a:pt x="2429202" y="4051440"/>
                </a:lnTo>
                <a:lnTo>
                  <a:pt x="2468879" y="4029887"/>
                </a:lnTo>
                <a:lnTo>
                  <a:pt x="2508129" y="4007661"/>
                </a:lnTo>
                <a:lnTo>
                  <a:pt x="2546945" y="3984770"/>
                </a:lnTo>
                <a:lnTo>
                  <a:pt x="2585322" y="3961221"/>
                </a:lnTo>
                <a:lnTo>
                  <a:pt x="2623249" y="3937023"/>
                </a:lnTo>
                <a:lnTo>
                  <a:pt x="2660721" y="3912182"/>
                </a:lnTo>
                <a:lnTo>
                  <a:pt x="2697729" y="3886706"/>
                </a:lnTo>
                <a:lnTo>
                  <a:pt x="2734265" y="3860604"/>
                </a:lnTo>
                <a:lnTo>
                  <a:pt x="2770322" y="3833883"/>
                </a:lnTo>
                <a:lnTo>
                  <a:pt x="2805891" y="3806551"/>
                </a:lnTo>
                <a:lnTo>
                  <a:pt x="2840966" y="3778615"/>
                </a:lnTo>
                <a:lnTo>
                  <a:pt x="2875538" y="3750084"/>
                </a:lnTo>
                <a:lnTo>
                  <a:pt x="2909600" y="3720964"/>
                </a:lnTo>
                <a:lnTo>
                  <a:pt x="2943144" y="3691265"/>
                </a:lnTo>
                <a:lnTo>
                  <a:pt x="2976162" y="3660993"/>
                </a:lnTo>
                <a:lnTo>
                  <a:pt x="3008646" y="3630156"/>
                </a:lnTo>
                <a:lnTo>
                  <a:pt x="3040588" y="3598763"/>
                </a:lnTo>
                <a:lnTo>
                  <a:pt x="3071982" y="3566820"/>
                </a:lnTo>
                <a:lnTo>
                  <a:pt x="3102818" y="3534336"/>
                </a:lnTo>
                <a:lnTo>
                  <a:pt x="3133090" y="3501318"/>
                </a:lnTo>
                <a:lnTo>
                  <a:pt x="3162790" y="3467775"/>
                </a:lnTo>
                <a:lnTo>
                  <a:pt x="3191909" y="3433713"/>
                </a:lnTo>
                <a:lnTo>
                  <a:pt x="3220441" y="3399141"/>
                </a:lnTo>
                <a:lnTo>
                  <a:pt x="3248376" y="3364066"/>
                </a:lnTo>
                <a:lnTo>
                  <a:pt x="3275708" y="3328496"/>
                </a:lnTo>
                <a:lnTo>
                  <a:pt x="3302430" y="3292440"/>
                </a:lnTo>
                <a:lnTo>
                  <a:pt x="3328532" y="3255903"/>
                </a:lnTo>
                <a:lnTo>
                  <a:pt x="3354007" y="3218896"/>
                </a:lnTo>
                <a:lnTo>
                  <a:pt x="3378848" y="3181424"/>
                </a:lnTo>
                <a:lnTo>
                  <a:pt x="3403047" y="3143496"/>
                </a:lnTo>
                <a:lnTo>
                  <a:pt x="3426596" y="3105120"/>
                </a:lnTo>
                <a:lnTo>
                  <a:pt x="3449487" y="3066303"/>
                </a:lnTo>
                <a:lnTo>
                  <a:pt x="3471712" y="3027054"/>
                </a:lnTo>
                <a:lnTo>
                  <a:pt x="3493265" y="2987379"/>
                </a:lnTo>
                <a:lnTo>
                  <a:pt x="3514136" y="2947287"/>
                </a:lnTo>
                <a:lnTo>
                  <a:pt x="3534319" y="2906786"/>
                </a:lnTo>
                <a:lnTo>
                  <a:pt x="3553805" y="2865882"/>
                </a:lnTo>
                <a:lnTo>
                  <a:pt x="3572587" y="2824585"/>
                </a:lnTo>
                <a:lnTo>
                  <a:pt x="3590657" y="2782901"/>
                </a:lnTo>
                <a:lnTo>
                  <a:pt x="3608007" y="2740839"/>
                </a:lnTo>
                <a:lnTo>
                  <a:pt x="3624629" y="2698406"/>
                </a:lnTo>
                <a:lnTo>
                  <a:pt x="3640517" y="2655609"/>
                </a:lnTo>
                <a:lnTo>
                  <a:pt x="3655661" y="2612458"/>
                </a:lnTo>
                <a:lnTo>
                  <a:pt x="3670055" y="2568959"/>
                </a:lnTo>
                <a:lnTo>
                  <a:pt x="3683690" y="2525120"/>
                </a:lnTo>
                <a:lnTo>
                  <a:pt x="3696559" y="2480949"/>
                </a:lnTo>
                <a:lnTo>
                  <a:pt x="3708653" y="2436454"/>
                </a:lnTo>
                <a:lnTo>
                  <a:pt x="3719966" y="2391642"/>
                </a:lnTo>
                <a:lnTo>
                  <a:pt x="3730490" y="2346522"/>
                </a:lnTo>
                <a:lnTo>
                  <a:pt x="3740216" y="2301100"/>
                </a:lnTo>
                <a:lnTo>
                  <a:pt x="3749137" y="2255386"/>
                </a:lnTo>
                <a:lnTo>
                  <a:pt x="3757245" y="2209385"/>
                </a:lnTo>
                <a:lnTo>
                  <a:pt x="3764533" y="2163107"/>
                </a:lnTo>
                <a:lnTo>
                  <a:pt x="3770993" y="2116559"/>
                </a:lnTo>
                <a:lnTo>
                  <a:pt x="3776616" y="2069749"/>
                </a:lnTo>
                <a:lnTo>
                  <a:pt x="3781395" y="2022684"/>
                </a:lnTo>
                <a:lnTo>
                  <a:pt x="3785323" y="1975373"/>
                </a:lnTo>
                <a:lnTo>
                  <a:pt x="3788392" y="1927823"/>
                </a:lnTo>
                <a:lnTo>
                  <a:pt x="3790594" y="1880041"/>
                </a:lnTo>
                <a:lnTo>
                  <a:pt x="3791920" y="1832036"/>
                </a:lnTo>
                <a:lnTo>
                  <a:pt x="3792364" y="1783815"/>
                </a:lnTo>
                <a:lnTo>
                  <a:pt x="3792364" y="0"/>
                </a:lnTo>
                <a:close/>
              </a:path>
            </a:pathLst>
          </a:custGeom>
          <a:solidFill>
            <a:srgbClr val="86BC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8767306" y="31919695"/>
            <a:ext cx="471931" cy="477571"/>
          </a:xfrm>
          <a:custGeom>
            <a:avLst/>
            <a:gdLst/>
            <a:ahLst/>
            <a:cxnLst/>
            <a:rect l="l" t="t" r="r" b="b"/>
            <a:pathLst>
              <a:path w="263525" h="266700">
                <a:moveTo>
                  <a:pt x="125146" y="0"/>
                </a:moveTo>
                <a:lnTo>
                  <a:pt x="54185" y="23705"/>
                </a:lnTo>
                <a:lnTo>
                  <a:pt x="26127" y="50250"/>
                </a:lnTo>
                <a:lnTo>
                  <a:pt x="0" y="119400"/>
                </a:lnTo>
                <a:lnTo>
                  <a:pt x="1758" y="156520"/>
                </a:lnTo>
                <a:lnTo>
                  <a:pt x="36741" y="225899"/>
                </a:lnTo>
                <a:lnTo>
                  <a:pt x="99979" y="262680"/>
                </a:lnTo>
                <a:lnTo>
                  <a:pt x="135324" y="266163"/>
                </a:lnTo>
                <a:lnTo>
                  <a:pt x="170265" y="260490"/>
                </a:lnTo>
                <a:lnTo>
                  <a:pt x="230283" y="224020"/>
                </a:lnTo>
                <a:lnTo>
                  <a:pt x="262717" y="157960"/>
                </a:lnTo>
                <a:lnTo>
                  <a:pt x="263179" y="115300"/>
                </a:lnTo>
                <a:lnTo>
                  <a:pt x="250868" y="72018"/>
                </a:lnTo>
                <a:lnTo>
                  <a:pt x="228211" y="38915"/>
                </a:lnTo>
                <a:lnTo>
                  <a:pt x="197905" y="15923"/>
                </a:lnTo>
                <a:lnTo>
                  <a:pt x="162650" y="2973"/>
                </a:lnTo>
                <a:lnTo>
                  <a:pt x="125146" y="0"/>
                </a:lnTo>
                <a:close/>
              </a:path>
            </a:pathLst>
          </a:custGeom>
          <a:solidFill>
            <a:srgbClr val="1C57A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243826" y="32112896"/>
            <a:ext cx="426891" cy="42674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745429" y="32327577"/>
            <a:ext cx="378938" cy="37485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358174" y="32583752"/>
            <a:ext cx="324813" cy="328329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181919" y="33004993"/>
            <a:ext cx="285791" cy="28528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289136" y="33325841"/>
            <a:ext cx="394635" cy="50961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7620417" y="33882003"/>
            <a:ext cx="427421" cy="476156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17976227" y="32771854"/>
            <a:ext cx="1785377" cy="899423"/>
          </a:xfrm>
          <a:custGeom>
            <a:avLst/>
            <a:gdLst/>
            <a:ahLst/>
            <a:cxnLst/>
            <a:rect l="l" t="t" r="r" b="b"/>
            <a:pathLst>
              <a:path w="996950" h="502284">
                <a:moveTo>
                  <a:pt x="258754" y="34858"/>
                </a:moveTo>
                <a:lnTo>
                  <a:pt x="19851" y="34858"/>
                </a:lnTo>
                <a:lnTo>
                  <a:pt x="13312" y="37156"/>
                </a:lnTo>
                <a:lnTo>
                  <a:pt x="2659" y="46355"/>
                </a:lnTo>
                <a:lnTo>
                  <a:pt x="0" y="53844"/>
                </a:lnTo>
                <a:lnTo>
                  <a:pt x="0" y="474763"/>
                </a:lnTo>
                <a:lnTo>
                  <a:pt x="2659" y="482274"/>
                </a:lnTo>
                <a:lnTo>
                  <a:pt x="13312" y="491472"/>
                </a:lnTo>
                <a:lnTo>
                  <a:pt x="19851" y="493756"/>
                </a:lnTo>
                <a:lnTo>
                  <a:pt x="259839" y="493756"/>
                </a:lnTo>
                <a:lnTo>
                  <a:pt x="261889" y="493160"/>
                </a:lnTo>
                <a:lnTo>
                  <a:pt x="263584" y="491827"/>
                </a:lnTo>
                <a:lnTo>
                  <a:pt x="265406" y="490501"/>
                </a:lnTo>
                <a:lnTo>
                  <a:pt x="266846" y="488451"/>
                </a:lnTo>
                <a:lnTo>
                  <a:pt x="268059" y="485536"/>
                </a:lnTo>
                <a:lnTo>
                  <a:pt x="269265" y="482756"/>
                </a:lnTo>
                <a:lnTo>
                  <a:pt x="270123" y="478997"/>
                </a:lnTo>
                <a:lnTo>
                  <a:pt x="271321" y="469685"/>
                </a:lnTo>
                <a:lnTo>
                  <a:pt x="271584" y="463990"/>
                </a:lnTo>
                <a:lnTo>
                  <a:pt x="271584" y="450195"/>
                </a:lnTo>
                <a:lnTo>
                  <a:pt x="271321" y="444500"/>
                </a:lnTo>
                <a:lnTo>
                  <a:pt x="270123" y="435188"/>
                </a:lnTo>
                <a:lnTo>
                  <a:pt x="269265" y="431422"/>
                </a:lnTo>
                <a:lnTo>
                  <a:pt x="268059" y="428649"/>
                </a:lnTo>
                <a:lnTo>
                  <a:pt x="266846" y="425756"/>
                </a:lnTo>
                <a:lnTo>
                  <a:pt x="265406" y="423699"/>
                </a:lnTo>
                <a:lnTo>
                  <a:pt x="263584" y="422358"/>
                </a:lnTo>
                <a:lnTo>
                  <a:pt x="261889" y="421039"/>
                </a:lnTo>
                <a:lnTo>
                  <a:pt x="259952" y="420422"/>
                </a:lnTo>
                <a:lnTo>
                  <a:pt x="92951" y="420422"/>
                </a:lnTo>
                <a:lnTo>
                  <a:pt x="92951" y="291173"/>
                </a:lnTo>
                <a:lnTo>
                  <a:pt x="233094" y="291173"/>
                </a:lnTo>
                <a:lnTo>
                  <a:pt x="235030" y="290577"/>
                </a:lnTo>
                <a:lnTo>
                  <a:pt x="236725" y="289357"/>
                </a:lnTo>
                <a:lnTo>
                  <a:pt x="238527" y="288272"/>
                </a:lnTo>
                <a:lnTo>
                  <a:pt x="244711" y="262619"/>
                </a:lnTo>
                <a:lnTo>
                  <a:pt x="244711" y="249179"/>
                </a:lnTo>
                <a:lnTo>
                  <a:pt x="244463" y="243605"/>
                </a:lnTo>
                <a:lnTo>
                  <a:pt x="243257" y="234293"/>
                </a:lnTo>
                <a:lnTo>
                  <a:pt x="242406" y="230654"/>
                </a:lnTo>
                <a:lnTo>
                  <a:pt x="241208" y="227995"/>
                </a:lnTo>
                <a:lnTo>
                  <a:pt x="239988" y="225222"/>
                </a:lnTo>
                <a:lnTo>
                  <a:pt x="238527" y="223278"/>
                </a:lnTo>
                <a:lnTo>
                  <a:pt x="236725" y="221945"/>
                </a:lnTo>
                <a:lnTo>
                  <a:pt x="235030" y="220619"/>
                </a:lnTo>
                <a:lnTo>
                  <a:pt x="233094" y="220002"/>
                </a:lnTo>
                <a:lnTo>
                  <a:pt x="92951" y="220002"/>
                </a:lnTo>
                <a:lnTo>
                  <a:pt x="92951" y="108185"/>
                </a:lnTo>
                <a:lnTo>
                  <a:pt x="258754" y="108185"/>
                </a:lnTo>
                <a:lnTo>
                  <a:pt x="260690" y="107589"/>
                </a:lnTo>
                <a:lnTo>
                  <a:pt x="262371" y="106249"/>
                </a:lnTo>
                <a:lnTo>
                  <a:pt x="263952" y="104930"/>
                </a:lnTo>
                <a:lnTo>
                  <a:pt x="265406" y="102866"/>
                </a:lnTo>
                <a:lnTo>
                  <a:pt x="266605" y="99951"/>
                </a:lnTo>
                <a:lnTo>
                  <a:pt x="267818" y="97171"/>
                </a:lnTo>
                <a:lnTo>
                  <a:pt x="268662" y="93419"/>
                </a:lnTo>
                <a:lnTo>
                  <a:pt x="269882" y="84107"/>
                </a:lnTo>
                <a:lnTo>
                  <a:pt x="270123" y="78539"/>
                </a:lnTo>
                <a:lnTo>
                  <a:pt x="270123" y="64738"/>
                </a:lnTo>
                <a:lnTo>
                  <a:pt x="260690" y="35454"/>
                </a:lnTo>
                <a:lnTo>
                  <a:pt x="258754" y="34858"/>
                </a:lnTo>
                <a:close/>
              </a:path>
              <a:path w="996950" h="502284">
                <a:moveTo>
                  <a:pt x="425056" y="493650"/>
                </a:moveTo>
                <a:lnTo>
                  <a:pt x="362554" y="493650"/>
                </a:lnTo>
                <a:lnTo>
                  <a:pt x="366578" y="494487"/>
                </a:lnTo>
                <a:lnTo>
                  <a:pt x="377826" y="495699"/>
                </a:lnTo>
                <a:lnTo>
                  <a:pt x="385081" y="495948"/>
                </a:lnTo>
                <a:lnTo>
                  <a:pt x="402507" y="495948"/>
                </a:lnTo>
                <a:lnTo>
                  <a:pt x="409770" y="495699"/>
                </a:lnTo>
                <a:lnTo>
                  <a:pt x="421039" y="494487"/>
                </a:lnTo>
                <a:lnTo>
                  <a:pt x="425056" y="493650"/>
                </a:lnTo>
                <a:close/>
              </a:path>
              <a:path w="996950" h="502284">
                <a:moveTo>
                  <a:pt x="540404" y="314293"/>
                </a:moveTo>
                <a:lnTo>
                  <a:pt x="438465" y="314293"/>
                </a:lnTo>
                <a:lnTo>
                  <a:pt x="543750" y="481054"/>
                </a:lnTo>
                <a:lnTo>
                  <a:pt x="545438" y="484089"/>
                </a:lnTo>
                <a:lnTo>
                  <a:pt x="547260" y="486621"/>
                </a:lnTo>
                <a:lnTo>
                  <a:pt x="549416" y="488451"/>
                </a:lnTo>
                <a:lnTo>
                  <a:pt x="551601" y="490366"/>
                </a:lnTo>
                <a:lnTo>
                  <a:pt x="587317" y="495948"/>
                </a:lnTo>
                <a:lnTo>
                  <a:pt x="606559" y="495948"/>
                </a:lnTo>
                <a:lnTo>
                  <a:pt x="614169" y="495699"/>
                </a:lnTo>
                <a:lnTo>
                  <a:pt x="626041" y="494487"/>
                </a:lnTo>
                <a:lnTo>
                  <a:pt x="630765" y="493650"/>
                </a:lnTo>
                <a:lnTo>
                  <a:pt x="634141" y="492543"/>
                </a:lnTo>
                <a:lnTo>
                  <a:pt x="637658" y="491472"/>
                </a:lnTo>
                <a:lnTo>
                  <a:pt x="639956" y="490125"/>
                </a:lnTo>
                <a:lnTo>
                  <a:pt x="642533" y="486621"/>
                </a:lnTo>
                <a:lnTo>
                  <a:pt x="642722" y="486153"/>
                </a:lnTo>
                <a:lnTo>
                  <a:pt x="643233" y="484451"/>
                </a:lnTo>
                <a:lnTo>
                  <a:pt x="643233" y="479238"/>
                </a:lnTo>
                <a:lnTo>
                  <a:pt x="642616" y="476096"/>
                </a:lnTo>
                <a:lnTo>
                  <a:pt x="639956" y="469316"/>
                </a:lnTo>
                <a:lnTo>
                  <a:pt x="637899" y="465210"/>
                </a:lnTo>
                <a:lnTo>
                  <a:pt x="635119" y="460493"/>
                </a:lnTo>
                <a:lnTo>
                  <a:pt x="540404" y="314293"/>
                </a:lnTo>
                <a:close/>
              </a:path>
              <a:path w="996950" h="502284">
                <a:moveTo>
                  <a:pt x="402507" y="0"/>
                </a:moveTo>
                <a:lnTo>
                  <a:pt x="385081" y="0"/>
                </a:lnTo>
                <a:lnTo>
                  <a:pt x="377826" y="361"/>
                </a:lnTo>
                <a:lnTo>
                  <a:pt x="366578" y="1801"/>
                </a:lnTo>
                <a:lnTo>
                  <a:pt x="361975" y="2787"/>
                </a:lnTo>
                <a:lnTo>
                  <a:pt x="358578" y="4099"/>
                </a:lnTo>
                <a:lnTo>
                  <a:pt x="355060" y="5319"/>
                </a:lnTo>
                <a:lnTo>
                  <a:pt x="352641" y="7021"/>
                </a:lnTo>
                <a:lnTo>
                  <a:pt x="351329" y="8836"/>
                </a:lnTo>
                <a:lnTo>
                  <a:pt x="349868" y="10751"/>
                </a:lnTo>
                <a:lnTo>
                  <a:pt x="349145" y="12815"/>
                </a:lnTo>
                <a:lnTo>
                  <a:pt x="349272" y="484451"/>
                </a:lnTo>
                <a:lnTo>
                  <a:pt x="349868" y="486153"/>
                </a:lnTo>
                <a:lnTo>
                  <a:pt x="351329" y="487955"/>
                </a:lnTo>
                <a:lnTo>
                  <a:pt x="352641" y="489770"/>
                </a:lnTo>
                <a:lnTo>
                  <a:pt x="355060" y="491224"/>
                </a:lnTo>
                <a:lnTo>
                  <a:pt x="358928" y="492543"/>
                </a:lnTo>
                <a:lnTo>
                  <a:pt x="362347" y="493650"/>
                </a:lnTo>
                <a:lnTo>
                  <a:pt x="425265" y="493650"/>
                </a:lnTo>
                <a:lnTo>
                  <a:pt x="428662" y="492543"/>
                </a:lnTo>
                <a:lnTo>
                  <a:pt x="432529" y="491224"/>
                </a:lnTo>
                <a:lnTo>
                  <a:pt x="434947" y="489770"/>
                </a:lnTo>
                <a:lnTo>
                  <a:pt x="436288" y="487955"/>
                </a:lnTo>
                <a:lnTo>
                  <a:pt x="437720" y="486153"/>
                </a:lnTo>
                <a:lnTo>
                  <a:pt x="438465" y="484089"/>
                </a:lnTo>
                <a:lnTo>
                  <a:pt x="438465" y="314293"/>
                </a:lnTo>
                <a:lnTo>
                  <a:pt x="540404" y="314293"/>
                </a:lnTo>
                <a:lnTo>
                  <a:pt x="527778" y="294804"/>
                </a:lnTo>
                <a:lnTo>
                  <a:pt x="529376" y="292988"/>
                </a:lnTo>
                <a:lnTo>
                  <a:pt x="438465" y="292988"/>
                </a:lnTo>
                <a:lnTo>
                  <a:pt x="438465" y="12815"/>
                </a:lnTo>
                <a:lnTo>
                  <a:pt x="437720" y="10751"/>
                </a:lnTo>
                <a:lnTo>
                  <a:pt x="434947" y="7021"/>
                </a:lnTo>
                <a:lnTo>
                  <a:pt x="432529" y="5319"/>
                </a:lnTo>
                <a:lnTo>
                  <a:pt x="429011" y="4099"/>
                </a:lnTo>
                <a:lnTo>
                  <a:pt x="425635" y="2787"/>
                </a:lnTo>
                <a:lnTo>
                  <a:pt x="421039" y="1801"/>
                </a:lnTo>
                <a:lnTo>
                  <a:pt x="409770" y="361"/>
                </a:lnTo>
                <a:lnTo>
                  <a:pt x="402507" y="0"/>
                </a:lnTo>
                <a:close/>
              </a:path>
              <a:path w="996950" h="502284">
                <a:moveTo>
                  <a:pt x="593247" y="151029"/>
                </a:moveTo>
                <a:lnTo>
                  <a:pt x="575566" y="151029"/>
                </a:lnTo>
                <a:lnTo>
                  <a:pt x="568182" y="151271"/>
                </a:lnTo>
                <a:lnTo>
                  <a:pt x="532132" y="167001"/>
                </a:lnTo>
                <a:lnTo>
                  <a:pt x="438465" y="292988"/>
                </a:lnTo>
                <a:lnTo>
                  <a:pt x="529376" y="292988"/>
                </a:lnTo>
                <a:lnTo>
                  <a:pt x="620233" y="189767"/>
                </a:lnTo>
                <a:lnTo>
                  <a:pt x="630878" y="169065"/>
                </a:lnTo>
                <a:lnTo>
                  <a:pt x="630878" y="163001"/>
                </a:lnTo>
                <a:lnTo>
                  <a:pt x="630162" y="160824"/>
                </a:lnTo>
                <a:lnTo>
                  <a:pt x="628708" y="159008"/>
                </a:lnTo>
                <a:lnTo>
                  <a:pt x="627367" y="157207"/>
                </a:lnTo>
                <a:lnTo>
                  <a:pt x="600623" y="151271"/>
                </a:lnTo>
                <a:lnTo>
                  <a:pt x="593247" y="151029"/>
                </a:lnTo>
                <a:close/>
              </a:path>
              <a:path w="996950" h="502284">
                <a:moveTo>
                  <a:pt x="830916" y="145221"/>
                </a:moveTo>
                <a:lnTo>
                  <a:pt x="790105" y="148488"/>
                </a:lnTo>
                <a:lnTo>
                  <a:pt x="739351" y="165575"/>
                </a:lnTo>
                <a:lnTo>
                  <a:pt x="700836" y="195328"/>
                </a:lnTo>
                <a:lnTo>
                  <a:pt x="674383" y="236625"/>
                </a:lnTo>
                <a:lnTo>
                  <a:pt x="660201" y="288076"/>
                </a:lnTo>
                <a:lnTo>
                  <a:pt x="657719" y="320329"/>
                </a:lnTo>
                <a:lnTo>
                  <a:pt x="657598" y="323847"/>
                </a:lnTo>
                <a:lnTo>
                  <a:pt x="659927" y="365840"/>
                </a:lnTo>
                <a:lnTo>
                  <a:pt x="673070" y="416737"/>
                </a:lnTo>
                <a:lnTo>
                  <a:pt x="697914" y="456011"/>
                </a:lnTo>
                <a:lnTo>
                  <a:pt x="734760" y="483526"/>
                </a:lnTo>
                <a:lnTo>
                  <a:pt x="783678" y="498835"/>
                </a:lnTo>
                <a:lnTo>
                  <a:pt x="823192" y="501756"/>
                </a:lnTo>
                <a:lnTo>
                  <a:pt x="842002" y="501028"/>
                </a:lnTo>
                <a:lnTo>
                  <a:pt x="843574" y="501028"/>
                </a:lnTo>
                <a:lnTo>
                  <a:pt x="882406" y="494405"/>
                </a:lnTo>
                <a:lnTo>
                  <a:pt x="929300" y="472771"/>
                </a:lnTo>
                <a:lnTo>
                  <a:pt x="963803" y="438766"/>
                </a:lnTo>
                <a:lnTo>
                  <a:pt x="968998" y="430592"/>
                </a:lnTo>
                <a:lnTo>
                  <a:pt x="826320" y="430592"/>
                </a:lnTo>
                <a:lnTo>
                  <a:pt x="816665" y="430139"/>
                </a:lnTo>
                <a:lnTo>
                  <a:pt x="815994" y="430139"/>
                </a:lnTo>
                <a:lnTo>
                  <a:pt x="805989" y="428596"/>
                </a:lnTo>
                <a:lnTo>
                  <a:pt x="770313" y="406944"/>
                </a:lnTo>
                <a:lnTo>
                  <a:pt x="752947" y="366209"/>
                </a:lnTo>
                <a:lnTo>
                  <a:pt x="749363" y="336112"/>
                </a:lnTo>
                <a:lnTo>
                  <a:pt x="749239" y="334246"/>
                </a:lnTo>
                <a:lnTo>
                  <a:pt x="749075" y="326620"/>
                </a:lnTo>
                <a:lnTo>
                  <a:pt x="749051" y="320329"/>
                </a:lnTo>
                <a:lnTo>
                  <a:pt x="749243" y="312370"/>
                </a:lnTo>
                <a:lnTo>
                  <a:pt x="749288" y="310507"/>
                </a:lnTo>
                <a:lnTo>
                  <a:pt x="749996" y="301354"/>
                </a:lnTo>
                <a:lnTo>
                  <a:pt x="750116" y="299803"/>
                </a:lnTo>
                <a:lnTo>
                  <a:pt x="750182" y="298950"/>
                </a:lnTo>
                <a:lnTo>
                  <a:pt x="759802" y="259634"/>
                </a:lnTo>
                <a:lnTo>
                  <a:pt x="785678" y="226980"/>
                </a:lnTo>
                <a:lnTo>
                  <a:pt x="817790" y="216151"/>
                </a:lnTo>
                <a:lnTo>
                  <a:pt x="817089" y="216151"/>
                </a:lnTo>
                <a:lnTo>
                  <a:pt x="827781" y="215647"/>
                </a:lnTo>
                <a:lnTo>
                  <a:pt x="974200" y="215647"/>
                </a:lnTo>
                <a:lnTo>
                  <a:pt x="974124" y="215488"/>
                </a:lnTo>
                <a:lnTo>
                  <a:pt x="945459" y="180118"/>
                </a:lnTo>
                <a:lnTo>
                  <a:pt x="904746" y="156710"/>
                </a:lnTo>
                <a:lnTo>
                  <a:pt x="852334" y="146037"/>
                </a:lnTo>
                <a:lnTo>
                  <a:pt x="854126" y="146037"/>
                </a:lnTo>
                <a:lnTo>
                  <a:pt x="830916" y="145221"/>
                </a:lnTo>
                <a:close/>
              </a:path>
              <a:path w="996950" h="502284">
                <a:moveTo>
                  <a:pt x="974200" y="215647"/>
                </a:moveTo>
                <a:lnTo>
                  <a:pt x="827781" y="215647"/>
                </a:lnTo>
                <a:lnTo>
                  <a:pt x="838538" y="216151"/>
                </a:lnTo>
                <a:lnTo>
                  <a:pt x="848317" y="217667"/>
                </a:lnTo>
                <a:lnTo>
                  <a:pt x="883839" y="239643"/>
                </a:lnTo>
                <a:lnTo>
                  <a:pt x="901280" y="280494"/>
                </a:lnTo>
                <a:lnTo>
                  <a:pt x="901342" y="280761"/>
                </a:lnTo>
                <a:lnTo>
                  <a:pt x="905038" y="320329"/>
                </a:lnTo>
                <a:lnTo>
                  <a:pt x="905042" y="326620"/>
                </a:lnTo>
                <a:lnTo>
                  <a:pt x="904859" y="334246"/>
                </a:lnTo>
                <a:lnTo>
                  <a:pt x="897855" y="378194"/>
                </a:lnTo>
                <a:lnTo>
                  <a:pt x="875264" y="414432"/>
                </a:lnTo>
                <a:lnTo>
                  <a:pt x="836145" y="430139"/>
                </a:lnTo>
                <a:lnTo>
                  <a:pt x="826320" y="430592"/>
                </a:lnTo>
                <a:lnTo>
                  <a:pt x="968998" y="430592"/>
                </a:lnTo>
                <a:lnTo>
                  <a:pt x="985953" y="394032"/>
                </a:lnTo>
                <a:lnTo>
                  <a:pt x="995940" y="340052"/>
                </a:lnTo>
                <a:lnTo>
                  <a:pt x="996388" y="326620"/>
                </a:lnTo>
                <a:lnTo>
                  <a:pt x="996481" y="323847"/>
                </a:lnTo>
                <a:lnTo>
                  <a:pt x="996598" y="320329"/>
                </a:lnTo>
                <a:lnTo>
                  <a:pt x="996032" y="301354"/>
                </a:lnTo>
                <a:lnTo>
                  <a:pt x="995985" y="299803"/>
                </a:lnTo>
                <a:lnTo>
                  <a:pt x="986683" y="245548"/>
                </a:lnTo>
                <a:lnTo>
                  <a:pt x="981049" y="229865"/>
                </a:lnTo>
                <a:lnTo>
                  <a:pt x="974200" y="215647"/>
                </a:lnTo>
                <a:close/>
              </a:path>
            </a:pathLst>
          </a:custGeom>
          <a:solidFill>
            <a:srgbClr val="5BA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9914936" y="31671107"/>
            <a:ext cx="4243233" cy="3842722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0" y="31816500"/>
            <a:ext cx="17801462" cy="4183292"/>
          </a:xfrm>
          <a:custGeom>
            <a:avLst/>
            <a:gdLst/>
            <a:ahLst/>
            <a:cxnLst/>
            <a:rect l="l" t="t" r="r" b="b"/>
            <a:pathLst>
              <a:path w="9940290" h="2336165">
                <a:moveTo>
                  <a:pt x="8116967" y="0"/>
                </a:moveTo>
                <a:lnTo>
                  <a:pt x="0" y="0"/>
                </a:lnTo>
                <a:lnTo>
                  <a:pt x="0" y="2336134"/>
                </a:lnTo>
                <a:lnTo>
                  <a:pt x="9940170" y="2336134"/>
                </a:lnTo>
                <a:lnTo>
                  <a:pt x="8116967" y="0"/>
                </a:lnTo>
                <a:close/>
              </a:path>
            </a:pathLst>
          </a:custGeom>
          <a:solidFill>
            <a:srgbClr val="1614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92910" y="1462372"/>
            <a:ext cx="14559354" cy="14003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100" b="1" i="0">
                <a:solidFill>
                  <a:srgbClr val="86BC25"/>
                </a:solidFill>
                <a:latin typeface="TT Supermolot Neue"/>
                <a:cs typeface="TT Supermolot Neu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60567" y="8279942"/>
            <a:ext cx="226902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571858" y="33479761"/>
            <a:ext cx="806763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260566" y="33479761"/>
            <a:ext cx="579860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8152170" y="33479761"/>
            <a:ext cx="579860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818708">
        <a:defRPr>
          <a:latin typeface="+mn-lt"/>
          <a:ea typeface="+mn-ea"/>
          <a:cs typeface="+mn-cs"/>
        </a:defRPr>
      </a:lvl2pPr>
      <a:lvl3pPr marL="1637416">
        <a:defRPr>
          <a:latin typeface="+mn-lt"/>
          <a:ea typeface="+mn-ea"/>
          <a:cs typeface="+mn-cs"/>
        </a:defRPr>
      </a:lvl3pPr>
      <a:lvl4pPr marL="2456124">
        <a:defRPr>
          <a:latin typeface="+mn-lt"/>
          <a:ea typeface="+mn-ea"/>
          <a:cs typeface="+mn-cs"/>
        </a:defRPr>
      </a:lvl4pPr>
      <a:lvl5pPr marL="3274832">
        <a:defRPr>
          <a:latin typeface="+mn-lt"/>
          <a:ea typeface="+mn-ea"/>
          <a:cs typeface="+mn-cs"/>
        </a:defRPr>
      </a:lvl5pPr>
      <a:lvl6pPr marL="4093540">
        <a:defRPr>
          <a:latin typeface="+mn-lt"/>
          <a:ea typeface="+mn-ea"/>
          <a:cs typeface="+mn-cs"/>
        </a:defRPr>
      </a:lvl6pPr>
      <a:lvl7pPr marL="4912248">
        <a:defRPr>
          <a:latin typeface="+mn-lt"/>
          <a:ea typeface="+mn-ea"/>
          <a:cs typeface="+mn-cs"/>
        </a:defRPr>
      </a:lvl7pPr>
      <a:lvl8pPr marL="5730956">
        <a:defRPr>
          <a:latin typeface="+mn-lt"/>
          <a:ea typeface="+mn-ea"/>
          <a:cs typeface="+mn-cs"/>
        </a:defRPr>
      </a:lvl8pPr>
      <a:lvl9pPr marL="654966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818708">
        <a:defRPr>
          <a:latin typeface="+mn-lt"/>
          <a:ea typeface="+mn-ea"/>
          <a:cs typeface="+mn-cs"/>
        </a:defRPr>
      </a:lvl2pPr>
      <a:lvl3pPr marL="1637416">
        <a:defRPr>
          <a:latin typeface="+mn-lt"/>
          <a:ea typeface="+mn-ea"/>
          <a:cs typeface="+mn-cs"/>
        </a:defRPr>
      </a:lvl3pPr>
      <a:lvl4pPr marL="2456124">
        <a:defRPr>
          <a:latin typeface="+mn-lt"/>
          <a:ea typeface="+mn-ea"/>
          <a:cs typeface="+mn-cs"/>
        </a:defRPr>
      </a:lvl4pPr>
      <a:lvl5pPr marL="3274832">
        <a:defRPr>
          <a:latin typeface="+mn-lt"/>
          <a:ea typeface="+mn-ea"/>
          <a:cs typeface="+mn-cs"/>
        </a:defRPr>
      </a:lvl5pPr>
      <a:lvl6pPr marL="4093540">
        <a:defRPr>
          <a:latin typeface="+mn-lt"/>
          <a:ea typeface="+mn-ea"/>
          <a:cs typeface="+mn-cs"/>
        </a:defRPr>
      </a:lvl6pPr>
      <a:lvl7pPr marL="4912248">
        <a:defRPr>
          <a:latin typeface="+mn-lt"/>
          <a:ea typeface="+mn-ea"/>
          <a:cs typeface="+mn-cs"/>
        </a:defRPr>
      </a:lvl7pPr>
      <a:lvl8pPr marL="5730956">
        <a:defRPr>
          <a:latin typeface="+mn-lt"/>
          <a:ea typeface="+mn-ea"/>
          <a:cs typeface="+mn-cs"/>
        </a:defRPr>
      </a:lvl8pPr>
      <a:lvl9pPr marL="654966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7987" y="565907"/>
            <a:ext cx="15704153" cy="2530582"/>
          </a:xfrm>
          <a:prstGeom prst="rect">
            <a:avLst/>
          </a:prstGeom>
        </p:spPr>
        <p:txBody>
          <a:bodyPr vert="horz" wrap="square" lIns="0" tIns="22741" rIns="0" bIns="0" rtlCol="0">
            <a:spAutoFit/>
          </a:bodyPr>
          <a:lstStyle/>
          <a:p>
            <a:pPr marL="22742">
              <a:spcBef>
                <a:spcPts val="179"/>
              </a:spcBef>
            </a:pPr>
            <a:r>
              <a:rPr spc="81" dirty="0"/>
              <a:t>E</a:t>
            </a:r>
            <a:r>
              <a:rPr spc="-170" dirty="0"/>
              <a:t>k</a:t>
            </a:r>
            <a:r>
              <a:rPr spc="81" dirty="0"/>
              <a:t>oBio</a:t>
            </a:r>
            <a:r>
              <a:rPr spc="-1003" dirty="0"/>
              <a:t>T</a:t>
            </a:r>
            <a:r>
              <a:rPr spc="81" dirty="0"/>
              <a:t>ex</a:t>
            </a:r>
            <a:r>
              <a:rPr spc="-895" dirty="0"/>
              <a:t> </a:t>
            </a:r>
            <a:r>
              <a:rPr spc="-36" dirty="0"/>
              <a:t>2025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61792" y="33443121"/>
            <a:ext cx="11169470" cy="838240"/>
          </a:xfrm>
          <a:prstGeom prst="rect">
            <a:avLst/>
          </a:prstGeom>
        </p:spPr>
        <p:txBody>
          <a:bodyPr vert="horz" wrap="square" lIns="0" tIns="25016" rIns="0" bIns="0" rtlCol="0">
            <a:spAutoFit/>
          </a:bodyPr>
          <a:lstStyle/>
          <a:p>
            <a:pPr marL="22742">
              <a:spcBef>
                <a:spcPts val="197"/>
              </a:spcBef>
            </a:pPr>
            <a:r>
              <a:rPr sz="5283" b="1" spc="-18" dirty="0">
                <a:solidFill>
                  <a:srgbClr val="86BC25"/>
                </a:solidFill>
                <a:latin typeface="TTSupermolot-Bold"/>
                <a:cs typeface="TTSupermolot-Bold"/>
              </a:rPr>
              <a:t>www.lit.lukasiewicz.gov.pl/</a:t>
            </a:r>
            <a:r>
              <a:rPr sz="5283" b="1" spc="-18" dirty="0">
                <a:solidFill>
                  <a:srgbClr val="FFFFFF"/>
                </a:solidFill>
                <a:latin typeface="TTSupermolot-Bold"/>
                <a:cs typeface="TTSupermolot-Bold"/>
              </a:rPr>
              <a:t>ekobiotex</a:t>
            </a:r>
            <a:endParaRPr sz="5283" dirty="0">
              <a:latin typeface="TTSupermolot-Bold"/>
              <a:cs typeface="TTSupermolot-Bold"/>
            </a:endParaRPr>
          </a:p>
        </p:txBody>
      </p:sp>
      <p:pic>
        <p:nvPicPr>
          <p:cNvPr id="48" name="Obraz 47" descr="Obraz zawierający zrzut ekranu, tekst, Czcionka, Grafika&#10;&#10;Zawartość wygenerowana przez AI może być niepoprawna.">
            <a:extLst>
              <a:ext uri="{FF2B5EF4-FFF2-40B4-BE49-F238E27FC236}">
                <a16:creationId xmlns:a16="http://schemas.microsoft.com/office/drawing/2014/main" id="{EF5A7682-937F-FA39-7371-16E7C76EA2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787" y="939027"/>
            <a:ext cx="3123972" cy="58736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13</Words>
  <Application>Microsoft Office PowerPoint</Application>
  <PresentationFormat>Niestandardowy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Calibri</vt:lpstr>
      <vt:lpstr>TT Supermolot Neue</vt:lpstr>
      <vt:lpstr>TTSupermolot-Bold</vt:lpstr>
      <vt:lpstr>Office Theme</vt:lpstr>
      <vt:lpstr>EkoBioTex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Plakat 70x100cm _z miejscem na tekst</dc:title>
  <cp:lastModifiedBy>Marcin Jędrych | Łukasiewicz – ŁIT</cp:lastModifiedBy>
  <cp:revision>4</cp:revision>
  <dcterms:created xsi:type="dcterms:W3CDTF">2025-08-05T13:07:08Z</dcterms:created>
  <dcterms:modified xsi:type="dcterms:W3CDTF">2025-12-01T08:41:08Z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2025-08-05T00:00:00Z</vt:filetime>
  </property>
  <property fmtid="{D5CDD505-2E9C-101B-9397-08002B2CF9AE}" pid="3" name="Creator">
    <vt:lpwstr>Adobe Illustrator 29.7 (Windows)</vt:lpwstr>
  </property>
  <property fmtid="{D5CDD505-2E9C-101B-9397-08002B2CF9AE}" pid="4" name="LastSaved">
    <vt:filetime>2025-08-05T00:00:00Z</vt:filetime>
  </property>
  <property fmtid="{D5CDD505-2E9C-101B-9397-08002B2CF9AE}" pid="5" name="Producer">
    <vt:lpwstr>Adobe PDF library 17.00</vt:lpwstr>
  </property>
</Properties>
</file>